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8" r:id="rId6"/>
    <p:sldId id="289" r:id="rId7"/>
    <p:sldId id="290" r:id="rId8"/>
    <p:sldId id="277" r:id="rId9"/>
    <p:sldId id="291" r:id="rId10"/>
    <p:sldId id="295" r:id="rId11"/>
    <p:sldId id="296" r:id="rId12"/>
    <p:sldId id="297" r:id="rId13"/>
    <p:sldId id="298" r:id="rId14"/>
    <p:sldId id="299" r:id="rId15"/>
    <p:sldId id="294" r:id="rId16"/>
    <p:sldId id="278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>
        <p:scale>
          <a:sx n="75" d="100"/>
          <a:sy n="75" d="100"/>
        </p:scale>
        <p:origin x="336" y="221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934187-1BD8-45B4-9368-2334A243D0FE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D9A016-6E66-4120-8A2A-F3E9631E199D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What are the total sales ,total cost and profit over time?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6D9FCD-008F-4731-815A-1F3FC30B9B59}" type="parTrans" cxnId="{71CFA251-353F-4E2A-9044-F3E12D41C864}">
      <dgm:prSet/>
      <dgm:spPr/>
      <dgm:t>
        <a:bodyPr/>
        <a:lstStyle/>
        <a:p>
          <a:endParaRPr lang="en-US"/>
        </a:p>
      </dgm:t>
    </dgm:pt>
    <dgm:pt modelId="{65BE4B8B-778D-4F10-BE00-CE5642428F21}" type="sibTrans" cxnId="{71CFA251-353F-4E2A-9044-F3E12D41C864}">
      <dgm:prSet/>
      <dgm:spPr/>
      <dgm:t>
        <a:bodyPr/>
        <a:lstStyle/>
        <a:p>
          <a:endParaRPr lang="en-US"/>
        </a:p>
      </dgm:t>
    </dgm:pt>
    <dgm:pt modelId="{7F22B5C8-AAB8-4EAF-A9EF-04C7A5354A82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Which car’s categories generate the highest sales and profit margins?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1E411E-DE9C-4E4E-B770-B1F66F084DFC}" type="parTrans" cxnId="{5DFEACEB-B1D7-4ABA-8B5C-71443652A7D7}">
      <dgm:prSet/>
      <dgm:spPr/>
      <dgm:t>
        <a:bodyPr/>
        <a:lstStyle/>
        <a:p>
          <a:endParaRPr lang="en-US"/>
        </a:p>
      </dgm:t>
    </dgm:pt>
    <dgm:pt modelId="{BC05428E-81C2-4B34-9D75-075084F8CE53}" type="sibTrans" cxnId="{5DFEACEB-B1D7-4ABA-8B5C-71443652A7D7}">
      <dgm:prSet/>
      <dgm:spPr/>
      <dgm:t>
        <a:bodyPr/>
        <a:lstStyle/>
        <a:p>
          <a:endParaRPr lang="en-US"/>
        </a:p>
      </dgm:t>
    </dgm:pt>
    <dgm:pt modelId="{733D8567-E02C-4CA4-BC40-1B4C78859029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Which car models generate the highest sales?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CE9F25-F99D-4E72-AB5A-E8B722424C1C}" type="parTrans" cxnId="{B065E5C6-5C48-4195-8C69-3461CD690807}">
      <dgm:prSet/>
      <dgm:spPr/>
      <dgm:t>
        <a:bodyPr/>
        <a:lstStyle/>
        <a:p>
          <a:endParaRPr lang="en-US"/>
        </a:p>
      </dgm:t>
    </dgm:pt>
    <dgm:pt modelId="{DE03486B-1DE8-45D3-A7D0-9EA67385F78F}" type="sibTrans" cxnId="{B065E5C6-5C48-4195-8C69-3461CD690807}">
      <dgm:prSet/>
      <dgm:spPr/>
      <dgm:t>
        <a:bodyPr/>
        <a:lstStyle/>
        <a:p>
          <a:endParaRPr lang="en-US"/>
        </a:p>
      </dgm:t>
    </dgm:pt>
    <dgm:pt modelId="{C4E7EFF9-6794-40B8-8272-6535BB513455}">
      <dgm:prSet phldrT="[Text]"/>
      <dgm:spPr/>
      <dgm:t>
        <a:bodyPr/>
        <a:lstStyle/>
        <a:p>
          <a:endParaRPr lang="en-US" dirty="0"/>
        </a:p>
      </dgm:t>
    </dgm:pt>
    <dgm:pt modelId="{7FE9508B-F88C-4BF8-BA2B-4E8F07F5CFD5}" type="parTrans" cxnId="{F8583AD6-157B-4F4A-A9C8-5F94CB4659C8}">
      <dgm:prSet/>
      <dgm:spPr/>
      <dgm:t>
        <a:bodyPr/>
        <a:lstStyle/>
        <a:p>
          <a:endParaRPr lang="en-US"/>
        </a:p>
      </dgm:t>
    </dgm:pt>
    <dgm:pt modelId="{1784609D-852E-4B23-BC3C-EE238009B422}" type="sibTrans" cxnId="{F8583AD6-157B-4F4A-A9C8-5F94CB4659C8}">
      <dgm:prSet/>
      <dgm:spPr/>
      <dgm:t>
        <a:bodyPr/>
        <a:lstStyle/>
        <a:p>
          <a:endParaRPr lang="en-US"/>
        </a:p>
      </dgm:t>
    </dgm:pt>
    <dgm:pt modelId="{3894FDE4-52BE-4B3D-B67B-41C415883ABE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Which car’s make country generate the highest sales and profit margins?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A1DDD6-E10B-44EE-9BD9-98E6A9B56D73}" type="parTrans" cxnId="{C1384A76-23CB-4426-B8F7-0ED5D4FAFDF1}">
      <dgm:prSet/>
      <dgm:spPr/>
      <dgm:t>
        <a:bodyPr/>
        <a:lstStyle/>
        <a:p>
          <a:endParaRPr lang="en-US"/>
        </a:p>
      </dgm:t>
    </dgm:pt>
    <dgm:pt modelId="{B4CF9742-1496-4666-BB61-3CEDC5A05E24}" type="sibTrans" cxnId="{C1384A76-23CB-4426-B8F7-0ED5D4FAFDF1}">
      <dgm:prSet/>
      <dgm:spPr/>
      <dgm:t>
        <a:bodyPr/>
        <a:lstStyle/>
        <a:p>
          <a:endParaRPr lang="en-US"/>
        </a:p>
      </dgm:t>
    </dgm:pt>
    <dgm:pt modelId="{DEEB9814-67F5-4E99-97F3-4706BCEAC2E6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Which car colors are generating the most sales 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B96206-CAA5-4773-8DE4-2EEDF74FD081}" type="parTrans" cxnId="{2D154E55-050E-4A9D-AA79-3CFBE54A4EEB}">
      <dgm:prSet/>
      <dgm:spPr/>
      <dgm:t>
        <a:bodyPr/>
        <a:lstStyle/>
        <a:p>
          <a:endParaRPr lang="en-US"/>
        </a:p>
      </dgm:t>
    </dgm:pt>
    <dgm:pt modelId="{8D80A4D3-392C-42E8-A08F-8692F1DAF998}" type="sibTrans" cxnId="{2D154E55-050E-4A9D-AA79-3CFBE54A4EEB}">
      <dgm:prSet/>
      <dgm:spPr/>
      <dgm:t>
        <a:bodyPr/>
        <a:lstStyle/>
        <a:p>
          <a:endParaRPr lang="en-US"/>
        </a:p>
      </dgm:t>
    </dgm:pt>
    <dgm:pt modelId="{B9FEA6E6-402D-48E5-BBB1-B34D16406680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Who are our top customers or customer segments?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7D2C16-1B45-48A4-ACEF-B9CA005F1C9C}" type="parTrans" cxnId="{C366BAE4-9E14-4D09-8857-C2D142D5A842}">
      <dgm:prSet/>
      <dgm:spPr/>
      <dgm:t>
        <a:bodyPr/>
        <a:lstStyle/>
        <a:p>
          <a:endParaRPr lang="en-US"/>
        </a:p>
      </dgm:t>
    </dgm:pt>
    <dgm:pt modelId="{E18B6E61-38FB-42CB-A2E7-EFBA16446FCB}" type="sibTrans" cxnId="{C366BAE4-9E14-4D09-8857-C2D142D5A842}">
      <dgm:prSet/>
      <dgm:spPr/>
      <dgm:t>
        <a:bodyPr/>
        <a:lstStyle/>
        <a:p>
          <a:endParaRPr lang="en-US"/>
        </a:p>
      </dgm:t>
    </dgm:pt>
    <dgm:pt modelId="{D6ADDD2D-E05C-4D73-9A04-1B703D412AF5}">
      <dgm:prSet phldrT="[Text]"/>
      <dgm:spPr/>
      <dgm:t>
        <a:bodyPr/>
        <a:lstStyle/>
        <a:p>
          <a:pPr>
            <a:buClr>
              <a:srgbClr val="1F497D"/>
            </a:buClr>
            <a:buFont typeface="Symbol" panose="05050102010706020507" pitchFamily="18" charset="2"/>
            <a:buChar char=""/>
          </a:pP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Which regions or locations have the highest sales and profit margins?</a:t>
          </a:r>
        </a:p>
      </dgm:t>
    </dgm:pt>
    <dgm:pt modelId="{4B2BC7C9-2B9C-4BDE-8074-310287D8F29F}" type="parTrans" cxnId="{9902FF6F-31B3-4B21-8F0F-4A856B929CCF}">
      <dgm:prSet/>
      <dgm:spPr/>
      <dgm:t>
        <a:bodyPr/>
        <a:lstStyle/>
        <a:p>
          <a:endParaRPr lang="en-US"/>
        </a:p>
      </dgm:t>
    </dgm:pt>
    <dgm:pt modelId="{15E75F2F-F4B8-4522-8130-3B52E17186C6}" type="sibTrans" cxnId="{9902FF6F-31B3-4B21-8F0F-4A856B929CCF}">
      <dgm:prSet/>
      <dgm:spPr/>
      <dgm:t>
        <a:bodyPr/>
        <a:lstStyle/>
        <a:p>
          <a:endParaRPr lang="en-US"/>
        </a:p>
      </dgm:t>
    </dgm:pt>
    <dgm:pt modelId="{82405045-C0D2-4DBF-97DF-2CE4387C2FA4}" type="pres">
      <dgm:prSet presAssocID="{AA934187-1BD8-45B4-9368-2334A243D0FE}" presName="Name0" presStyleCnt="0">
        <dgm:presLayoutVars>
          <dgm:chMax val="7"/>
          <dgm:chPref val="7"/>
          <dgm:dir/>
        </dgm:presLayoutVars>
      </dgm:prSet>
      <dgm:spPr/>
    </dgm:pt>
    <dgm:pt modelId="{F184C9A1-D84A-4097-9B1D-66317B9B08CD}" type="pres">
      <dgm:prSet presAssocID="{AA934187-1BD8-45B4-9368-2334A243D0FE}" presName="Name1" presStyleCnt="0"/>
      <dgm:spPr/>
    </dgm:pt>
    <dgm:pt modelId="{3389D75E-15BB-4509-AAD6-64A525C2C673}" type="pres">
      <dgm:prSet presAssocID="{AA934187-1BD8-45B4-9368-2334A243D0FE}" presName="cycle" presStyleCnt="0"/>
      <dgm:spPr/>
    </dgm:pt>
    <dgm:pt modelId="{B171F939-65FF-4FD7-BCF9-5350989D2305}" type="pres">
      <dgm:prSet presAssocID="{AA934187-1BD8-45B4-9368-2334A243D0FE}" presName="srcNode" presStyleLbl="node1" presStyleIdx="0" presStyleCnt="7"/>
      <dgm:spPr/>
    </dgm:pt>
    <dgm:pt modelId="{0B2821FB-54A2-44BF-8D58-8ED44D823553}" type="pres">
      <dgm:prSet presAssocID="{AA934187-1BD8-45B4-9368-2334A243D0FE}" presName="conn" presStyleLbl="parChTrans1D2" presStyleIdx="0" presStyleCnt="1"/>
      <dgm:spPr/>
    </dgm:pt>
    <dgm:pt modelId="{55EE1C55-9B56-4803-B7CB-42DB9CBDFBD7}" type="pres">
      <dgm:prSet presAssocID="{AA934187-1BD8-45B4-9368-2334A243D0FE}" presName="extraNode" presStyleLbl="node1" presStyleIdx="0" presStyleCnt="7"/>
      <dgm:spPr/>
    </dgm:pt>
    <dgm:pt modelId="{FAA81FEF-573B-4215-9A2A-79A2277C15A1}" type="pres">
      <dgm:prSet presAssocID="{AA934187-1BD8-45B4-9368-2334A243D0FE}" presName="dstNode" presStyleLbl="node1" presStyleIdx="0" presStyleCnt="7"/>
      <dgm:spPr/>
    </dgm:pt>
    <dgm:pt modelId="{D619A3B2-B62C-4436-A073-45E07718EA4A}" type="pres">
      <dgm:prSet presAssocID="{DED9A016-6E66-4120-8A2A-F3E9631E199D}" presName="text_1" presStyleLbl="node1" presStyleIdx="0" presStyleCnt="7">
        <dgm:presLayoutVars>
          <dgm:bulletEnabled val="1"/>
        </dgm:presLayoutVars>
      </dgm:prSet>
      <dgm:spPr/>
    </dgm:pt>
    <dgm:pt modelId="{22544786-97A0-4D9C-B0F0-584980A0D51A}" type="pres">
      <dgm:prSet presAssocID="{DED9A016-6E66-4120-8A2A-F3E9631E199D}" presName="accent_1" presStyleCnt="0"/>
      <dgm:spPr/>
    </dgm:pt>
    <dgm:pt modelId="{A6D7CD79-EA09-4F3F-8C67-E994A23DA535}" type="pres">
      <dgm:prSet presAssocID="{DED9A016-6E66-4120-8A2A-F3E9631E199D}" presName="accentRepeatNode" presStyleLbl="solidFgAcc1" presStyleIdx="0" presStyleCnt="7"/>
      <dgm:spPr/>
      <dgm:extLst>
        <a:ext uri="{E40237B7-FDA0-4F09-8148-C483321AD2D9}">
          <dgm14:cNvPr xmlns:dgm14="http://schemas.microsoft.com/office/drawing/2010/diagram" id="0" name="" descr="&#10;"/>
        </a:ext>
      </dgm:extLst>
    </dgm:pt>
    <dgm:pt modelId="{C9AD0170-7423-400A-9E28-D1ECEF073454}" type="pres">
      <dgm:prSet presAssocID="{7F22B5C8-AAB8-4EAF-A9EF-04C7A5354A82}" presName="text_2" presStyleLbl="node1" presStyleIdx="1" presStyleCnt="7">
        <dgm:presLayoutVars>
          <dgm:bulletEnabled val="1"/>
        </dgm:presLayoutVars>
      </dgm:prSet>
      <dgm:spPr/>
    </dgm:pt>
    <dgm:pt modelId="{CCC201A9-A235-4602-BD60-C4B9816ED625}" type="pres">
      <dgm:prSet presAssocID="{7F22B5C8-AAB8-4EAF-A9EF-04C7A5354A82}" presName="accent_2" presStyleCnt="0"/>
      <dgm:spPr/>
    </dgm:pt>
    <dgm:pt modelId="{9FBF8F65-5DC8-489E-8AEF-8F582EC3504F}" type="pres">
      <dgm:prSet presAssocID="{7F22B5C8-AAB8-4EAF-A9EF-04C7A5354A82}" presName="accentRepeatNode" presStyleLbl="solidFgAcc1" presStyleIdx="1" presStyleCnt="7"/>
      <dgm:spPr/>
    </dgm:pt>
    <dgm:pt modelId="{C63E2587-70E3-4CBF-A333-BBD4B7B89418}" type="pres">
      <dgm:prSet presAssocID="{733D8567-E02C-4CA4-BC40-1B4C78859029}" presName="text_3" presStyleLbl="node1" presStyleIdx="2" presStyleCnt="7">
        <dgm:presLayoutVars>
          <dgm:bulletEnabled val="1"/>
        </dgm:presLayoutVars>
      </dgm:prSet>
      <dgm:spPr/>
    </dgm:pt>
    <dgm:pt modelId="{EF9401B0-07F1-4C14-BC18-98426691F19B}" type="pres">
      <dgm:prSet presAssocID="{733D8567-E02C-4CA4-BC40-1B4C78859029}" presName="accent_3" presStyleCnt="0"/>
      <dgm:spPr/>
    </dgm:pt>
    <dgm:pt modelId="{4FBDA812-493D-453A-B438-2C412F2A39F9}" type="pres">
      <dgm:prSet presAssocID="{733D8567-E02C-4CA4-BC40-1B4C78859029}" presName="accentRepeatNode" presStyleLbl="solidFgAcc1" presStyleIdx="2" presStyleCnt="7"/>
      <dgm:spPr/>
    </dgm:pt>
    <dgm:pt modelId="{5A31137D-68E5-4238-971F-7E4359289178}" type="pres">
      <dgm:prSet presAssocID="{3894FDE4-52BE-4B3D-B67B-41C415883ABE}" presName="text_4" presStyleLbl="node1" presStyleIdx="3" presStyleCnt="7">
        <dgm:presLayoutVars>
          <dgm:bulletEnabled val="1"/>
        </dgm:presLayoutVars>
      </dgm:prSet>
      <dgm:spPr/>
    </dgm:pt>
    <dgm:pt modelId="{34FAF458-A2D9-48BD-98F8-F70191943727}" type="pres">
      <dgm:prSet presAssocID="{3894FDE4-52BE-4B3D-B67B-41C415883ABE}" presName="accent_4" presStyleCnt="0"/>
      <dgm:spPr/>
    </dgm:pt>
    <dgm:pt modelId="{02769971-1763-4229-9B5F-AC924A784077}" type="pres">
      <dgm:prSet presAssocID="{3894FDE4-52BE-4B3D-B67B-41C415883ABE}" presName="accentRepeatNode" presStyleLbl="solidFgAcc1" presStyleIdx="3" presStyleCnt="7"/>
      <dgm:spPr/>
    </dgm:pt>
    <dgm:pt modelId="{D408CDE8-6277-49A8-A116-4AE888D6EB97}" type="pres">
      <dgm:prSet presAssocID="{DEEB9814-67F5-4E99-97F3-4706BCEAC2E6}" presName="text_5" presStyleLbl="node1" presStyleIdx="4" presStyleCnt="7">
        <dgm:presLayoutVars>
          <dgm:bulletEnabled val="1"/>
        </dgm:presLayoutVars>
      </dgm:prSet>
      <dgm:spPr/>
    </dgm:pt>
    <dgm:pt modelId="{D4DC8239-F53B-404D-84B3-9EC02FD018D3}" type="pres">
      <dgm:prSet presAssocID="{DEEB9814-67F5-4E99-97F3-4706BCEAC2E6}" presName="accent_5" presStyleCnt="0"/>
      <dgm:spPr/>
    </dgm:pt>
    <dgm:pt modelId="{88A53065-AEA7-496E-A013-8428F02F4DC7}" type="pres">
      <dgm:prSet presAssocID="{DEEB9814-67F5-4E99-97F3-4706BCEAC2E6}" presName="accentRepeatNode" presStyleLbl="solidFgAcc1" presStyleIdx="4" presStyleCnt="7"/>
      <dgm:spPr/>
    </dgm:pt>
    <dgm:pt modelId="{C6474DC7-CAEF-4C4E-B243-17AE1BCB353B}" type="pres">
      <dgm:prSet presAssocID="{B9FEA6E6-402D-48E5-BBB1-B34D16406680}" presName="text_6" presStyleLbl="node1" presStyleIdx="5" presStyleCnt="7">
        <dgm:presLayoutVars>
          <dgm:bulletEnabled val="1"/>
        </dgm:presLayoutVars>
      </dgm:prSet>
      <dgm:spPr/>
    </dgm:pt>
    <dgm:pt modelId="{625C2EE1-4EF4-4BAA-8FEF-96AE03B4F52E}" type="pres">
      <dgm:prSet presAssocID="{B9FEA6E6-402D-48E5-BBB1-B34D16406680}" presName="accent_6" presStyleCnt="0"/>
      <dgm:spPr/>
    </dgm:pt>
    <dgm:pt modelId="{E02DBEA2-8CA2-4CA6-98C8-A75F4B61B31E}" type="pres">
      <dgm:prSet presAssocID="{B9FEA6E6-402D-48E5-BBB1-B34D16406680}" presName="accentRepeatNode" presStyleLbl="solidFgAcc1" presStyleIdx="5" presStyleCnt="7"/>
      <dgm:spPr/>
    </dgm:pt>
    <dgm:pt modelId="{09EE1D8D-5E23-4559-8A86-C9EA22DB8B88}" type="pres">
      <dgm:prSet presAssocID="{D6ADDD2D-E05C-4D73-9A04-1B703D412AF5}" presName="text_7" presStyleLbl="node1" presStyleIdx="6" presStyleCnt="7">
        <dgm:presLayoutVars>
          <dgm:bulletEnabled val="1"/>
        </dgm:presLayoutVars>
      </dgm:prSet>
      <dgm:spPr/>
    </dgm:pt>
    <dgm:pt modelId="{45BC5318-43FD-47F0-9350-C97D4ACD0395}" type="pres">
      <dgm:prSet presAssocID="{D6ADDD2D-E05C-4D73-9A04-1B703D412AF5}" presName="accent_7" presStyleCnt="0"/>
      <dgm:spPr/>
    </dgm:pt>
    <dgm:pt modelId="{E813F435-E587-4A8B-9D2C-3A3EB82B33E7}" type="pres">
      <dgm:prSet presAssocID="{D6ADDD2D-E05C-4D73-9A04-1B703D412AF5}" presName="accentRepeatNode" presStyleLbl="solidFgAcc1" presStyleIdx="6" presStyleCnt="7"/>
      <dgm:spPr/>
    </dgm:pt>
  </dgm:ptLst>
  <dgm:cxnLst>
    <dgm:cxn modelId="{EF023201-D44C-44AA-A806-0C2CA3DFC39D}" type="presOf" srcId="{65BE4B8B-778D-4F10-BE00-CE5642428F21}" destId="{0B2821FB-54A2-44BF-8D58-8ED44D823553}" srcOrd="0" destOrd="0" presId="urn:microsoft.com/office/officeart/2008/layout/VerticalCurvedList"/>
    <dgm:cxn modelId="{B64A7436-87AA-4E52-BB79-8465D37EA2B9}" type="presOf" srcId="{DEEB9814-67F5-4E99-97F3-4706BCEAC2E6}" destId="{D408CDE8-6277-49A8-A116-4AE888D6EB97}" srcOrd="0" destOrd="0" presId="urn:microsoft.com/office/officeart/2008/layout/VerticalCurvedList"/>
    <dgm:cxn modelId="{9902FF6F-31B3-4B21-8F0F-4A856B929CCF}" srcId="{AA934187-1BD8-45B4-9368-2334A243D0FE}" destId="{D6ADDD2D-E05C-4D73-9A04-1B703D412AF5}" srcOrd="6" destOrd="0" parTransId="{4B2BC7C9-2B9C-4BDE-8074-310287D8F29F}" sibTransId="{15E75F2F-F4B8-4522-8130-3B52E17186C6}"/>
    <dgm:cxn modelId="{71CFA251-353F-4E2A-9044-F3E12D41C864}" srcId="{AA934187-1BD8-45B4-9368-2334A243D0FE}" destId="{DED9A016-6E66-4120-8A2A-F3E9631E199D}" srcOrd="0" destOrd="0" parTransId="{4C6D9FCD-008F-4731-815A-1F3FC30B9B59}" sibTransId="{65BE4B8B-778D-4F10-BE00-CE5642428F21}"/>
    <dgm:cxn modelId="{2D154E55-050E-4A9D-AA79-3CFBE54A4EEB}" srcId="{AA934187-1BD8-45B4-9368-2334A243D0FE}" destId="{DEEB9814-67F5-4E99-97F3-4706BCEAC2E6}" srcOrd="4" destOrd="0" parTransId="{A5B96206-CAA5-4773-8DE4-2EEDF74FD081}" sibTransId="{8D80A4D3-392C-42E8-A08F-8692F1DAF998}"/>
    <dgm:cxn modelId="{C1384A76-23CB-4426-B8F7-0ED5D4FAFDF1}" srcId="{AA934187-1BD8-45B4-9368-2334A243D0FE}" destId="{3894FDE4-52BE-4B3D-B67B-41C415883ABE}" srcOrd="3" destOrd="0" parTransId="{C2A1DDD6-E10B-44EE-9BD9-98E6A9B56D73}" sibTransId="{B4CF9742-1496-4666-BB61-3CEDC5A05E24}"/>
    <dgm:cxn modelId="{4A850F78-8494-4B1D-9044-DF7702FE5098}" type="presOf" srcId="{B9FEA6E6-402D-48E5-BBB1-B34D16406680}" destId="{C6474DC7-CAEF-4C4E-B243-17AE1BCB353B}" srcOrd="0" destOrd="0" presId="urn:microsoft.com/office/officeart/2008/layout/VerticalCurvedList"/>
    <dgm:cxn modelId="{B678268D-7864-407F-8009-179E21D04953}" type="presOf" srcId="{D6ADDD2D-E05C-4D73-9A04-1B703D412AF5}" destId="{09EE1D8D-5E23-4559-8A86-C9EA22DB8B88}" srcOrd="0" destOrd="0" presId="urn:microsoft.com/office/officeart/2008/layout/VerticalCurvedList"/>
    <dgm:cxn modelId="{E3CC28A3-38FB-400B-BD5A-F111B28E8F75}" type="presOf" srcId="{AA934187-1BD8-45B4-9368-2334A243D0FE}" destId="{82405045-C0D2-4DBF-97DF-2CE4387C2FA4}" srcOrd="0" destOrd="0" presId="urn:microsoft.com/office/officeart/2008/layout/VerticalCurvedList"/>
    <dgm:cxn modelId="{BA38D1A8-F20F-4861-BB48-0F455AD1FB57}" type="presOf" srcId="{733D8567-E02C-4CA4-BC40-1B4C78859029}" destId="{C63E2587-70E3-4CBF-A333-BBD4B7B89418}" srcOrd="0" destOrd="0" presId="urn:microsoft.com/office/officeart/2008/layout/VerticalCurvedList"/>
    <dgm:cxn modelId="{B065E5C6-5C48-4195-8C69-3461CD690807}" srcId="{AA934187-1BD8-45B4-9368-2334A243D0FE}" destId="{733D8567-E02C-4CA4-BC40-1B4C78859029}" srcOrd="2" destOrd="0" parTransId="{9ECE9F25-F99D-4E72-AB5A-E8B722424C1C}" sibTransId="{DE03486B-1DE8-45D3-A7D0-9EA67385F78F}"/>
    <dgm:cxn modelId="{F8583AD6-157B-4F4A-A9C8-5F94CB4659C8}" srcId="{AA934187-1BD8-45B4-9368-2334A243D0FE}" destId="{C4E7EFF9-6794-40B8-8272-6535BB513455}" srcOrd="7" destOrd="0" parTransId="{7FE9508B-F88C-4BF8-BA2B-4E8F07F5CFD5}" sibTransId="{1784609D-852E-4B23-BC3C-EE238009B422}"/>
    <dgm:cxn modelId="{0D27CBDF-757C-4AAD-BB3A-6C9F41C0687A}" type="presOf" srcId="{7F22B5C8-AAB8-4EAF-A9EF-04C7A5354A82}" destId="{C9AD0170-7423-400A-9E28-D1ECEF073454}" srcOrd="0" destOrd="0" presId="urn:microsoft.com/office/officeart/2008/layout/VerticalCurvedList"/>
    <dgm:cxn modelId="{C366BAE4-9E14-4D09-8857-C2D142D5A842}" srcId="{AA934187-1BD8-45B4-9368-2334A243D0FE}" destId="{B9FEA6E6-402D-48E5-BBB1-B34D16406680}" srcOrd="5" destOrd="0" parTransId="{087D2C16-1B45-48A4-ACEF-B9CA005F1C9C}" sibTransId="{E18B6E61-38FB-42CB-A2E7-EFBA16446FCB}"/>
    <dgm:cxn modelId="{5DFEACEB-B1D7-4ABA-8B5C-71443652A7D7}" srcId="{AA934187-1BD8-45B4-9368-2334A243D0FE}" destId="{7F22B5C8-AAB8-4EAF-A9EF-04C7A5354A82}" srcOrd="1" destOrd="0" parTransId="{161E411E-DE9C-4E4E-B770-B1F66F084DFC}" sibTransId="{BC05428E-81C2-4B34-9D75-075084F8CE53}"/>
    <dgm:cxn modelId="{C23E96ED-9EF7-4346-9E89-05257251CD10}" type="presOf" srcId="{3894FDE4-52BE-4B3D-B67B-41C415883ABE}" destId="{5A31137D-68E5-4238-971F-7E4359289178}" srcOrd="0" destOrd="0" presId="urn:microsoft.com/office/officeart/2008/layout/VerticalCurvedList"/>
    <dgm:cxn modelId="{0DBCA2FF-EC4E-4430-B377-3A7A373143AB}" type="presOf" srcId="{DED9A016-6E66-4120-8A2A-F3E9631E199D}" destId="{D619A3B2-B62C-4436-A073-45E07718EA4A}" srcOrd="0" destOrd="0" presId="urn:microsoft.com/office/officeart/2008/layout/VerticalCurvedList"/>
    <dgm:cxn modelId="{2262C303-821D-42C9-9716-03F0A9D502DC}" type="presParOf" srcId="{82405045-C0D2-4DBF-97DF-2CE4387C2FA4}" destId="{F184C9A1-D84A-4097-9B1D-66317B9B08CD}" srcOrd="0" destOrd="0" presId="urn:microsoft.com/office/officeart/2008/layout/VerticalCurvedList"/>
    <dgm:cxn modelId="{864517F0-7F35-4C01-9287-972EACFF83C8}" type="presParOf" srcId="{F184C9A1-D84A-4097-9B1D-66317B9B08CD}" destId="{3389D75E-15BB-4509-AAD6-64A525C2C673}" srcOrd="0" destOrd="0" presId="urn:microsoft.com/office/officeart/2008/layout/VerticalCurvedList"/>
    <dgm:cxn modelId="{85CBAFEC-BA97-4CF0-A772-E115D052AEA7}" type="presParOf" srcId="{3389D75E-15BB-4509-AAD6-64A525C2C673}" destId="{B171F939-65FF-4FD7-BCF9-5350989D2305}" srcOrd="0" destOrd="0" presId="urn:microsoft.com/office/officeart/2008/layout/VerticalCurvedList"/>
    <dgm:cxn modelId="{BE77347C-4C37-4D47-945A-C67ECF0013FB}" type="presParOf" srcId="{3389D75E-15BB-4509-AAD6-64A525C2C673}" destId="{0B2821FB-54A2-44BF-8D58-8ED44D823553}" srcOrd="1" destOrd="0" presId="urn:microsoft.com/office/officeart/2008/layout/VerticalCurvedList"/>
    <dgm:cxn modelId="{38B5638E-3A20-4067-B512-350200BEA4D9}" type="presParOf" srcId="{3389D75E-15BB-4509-AAD6-64A525C2C673}" destId="{55EE1C55-9B56-4803-B7CB-42DB9CBDFBD7}" srcOrd="2" destOrd="0" presId="urn:microsoft.com/office/officeart/2008/layout/VerticalCurvedList"/>
    <dgm:cxn modelId="{0EA9D8B4-2792-472A-8100-67413A409455}" type="presParOf" srcId="{3389D75E-15BB-4509-AAD6-64A525C2C673}" destId="{FAA81FEF-573B-4215-9A2A-79A2277C15A1}" srcOrd="3" destOrd="0" presId="urn:microsoft.com/office/officeart/2008/layout/VerticalCurvedList"/>
    <dgm:cxn modelId="{C6A26D93-8ED0-4B4A-9027-ED74FC6F554B}" type="presParOf" srcId="{F184C9A1-D84A-4097-9B1D-66317B9B08CD}" destId="{D619A3B2-B62C-4436-A073-45E07718EA4A}" srcOrd="1" destOrd="0" presId="urn:microsoft.com/office/officeart/2008/layout/VerticalCurvedList"/>
    <dgm:cxn modelId="{4573E81E-EA12-4284-9F2B-2B09C675B583}" type="presParOf" srcId="{F184C9A1-D84A-4097-9B1D-66317B9B08CD}" destId="{22544786-97A0-4D9C-B0F0-584980A0D51A}" srcOrd="2" destOrd="0" presId="urn:microsoft.com/office/officeart/2008/layout/VerticalCurvedList"/>
    <dgm:cxn modelId="{E697451A-75A5-45ED-A1F9-B22CE9ECFB1D}" type="presParOf" srcId="{22544786-97A0-4D9C-B0F0-584980A0D51A}" destId="{A6D7CD79-EA09-4F3F-8C67-E994A23DA535}" srcOrd="0" destOrd="0" presId="urn:microsoft.com/office/officeart/2008/layout/VerticalCurvedList"/>
    <dgm:cxn modelId="{77BF9B98-A8A7-4AB5-9136-AF61CC74411B}" type="presParOf" srcId="{F184C9A1-D84A-4097-9B1D-66317B9B08CD}" destId="{C9AD0170-7423-400A-9E28-D1ECEF073454}" srcOrd="3" destOrd="0" presId="urn:microsoft.com/office/officeart/2008/layout/VerticalCurvedList"/>
    <dgm:cxn modelId="{21D1FA18-8571-4A85-9C14-4106E47D4AB9}" type="presParOf" srcId="{F184C9A1-D84A-4097-9B1D-66317B9B08CD}" destId="{CCC201A9-A235-4602-BD60-C4B9816ED625}" srcOrd="4" destOrd="0" presId="urn:microsoft.com/office/officeart/2008/layout/VerticalCurvedList"/>
    <dgm:cxn modelId="{8AD39641-4BFA-443E-9724-740E6A431D89}" type="presParOf" srcId="{CCC201A9-A235-4602-BD60-C4B9816ED625}" destId="{9FBF8F65-5DC8-489E-8AEF-8F582EC3504F}" srcOrd="0" destOrd="0" presId="urn:microsoft.com/office/officeart/2008/layout/VerticalCurvedList"/>
    <dgm:cxn modelId="{07A8BC46-C7D9-4258-9450-E3D4BB640AC2}" type="presParOf" srcId="{F184C9A1-D84A-4097-9B1D-66317B9B08CD}" destId="{C63E2587-70E3-4CBF-A333-BBD4B7B89418}" srcOrd="5" destOrd="0" presId="urn:microsoft.com/office/officeart/2008/layout/VerticalCurvedList"/>
    <dgm:cxn modelId="{F17EFEE3-E478-4E16-AAE6-6728FF4E6383}" type="presParOf" srcId="{F184C9A1-D84A-4097-9B1D-66317B9B08CD}" destId="{EF9401B0-07F1-4C14-BC18-98426691F19B}" srcOrd="6" destOrd="0" presId="urn:microsoft.com/office/officeart/2008/layout/VerticalCurvedList"/>
    <dgm:cxn modelId="{D05D47B1-F795-4157-A304-0785974F86C8}" type="presParOf" srcId="{EF9401B0-07F1-4C14-BC18-98426691F19B}" destId="{4FBDA812-493D-453A-B438-2C412F2A39F9}" srcOrd="0" destOrd="0" presId="urn:microsoft.com/office/officeart/2008/layout/VerticalCurvedList"/>
    <dgm:cxn modelId="{22F4F0FA-EC73-4F93-A8AA-52AA5841AEA4}" type="presParOf" srcId="{F184C9A1-D84A-4097-9B1D-66317B9B08CD}" destId="{5A31137D-68E5-4238-971F-7E4359289178}" srcOrd="7" destOrd="0" presId="urn:microsoft.com/office/officeart/2008/layout/VerticalCurvedList"/>
    <dgm:cxn modelId="{44E62204-AE70-4167-A0F6-322D39BACEC7}" type="presParOf" srcId="{F184C9A1-D84A-4097-9B1D-66317B9B08CD}" destId="{34FAF458-A2D9-48BD-98F8-F70191943727}" srcOrd="8" destOrd="0" presId="urn:microsoft.com/office/officeart/2008/layout/VerticalCurvedList"/>
    <dgm:cxn modelId="{A52FC83F-B2E0-48C6-8D38-8D3432846111}" type="presParOf" srcId="{34FAF458-A2D9-48BD-98F8-F70191943727}" destId="{02769971-1763-4229-9B5F-AC924A784077}" srcOrd="0" destOrd="0" presId="urn:microsoft.com/office/officeart/2008/layout/VerticalCurvedList"/>
    <dgm:cxn modelId="{6F16909C-0A7F-4F42-B873-5C50E576C9CC}" type="presParOf" srcId="{F184C9A1-D84A-4097-9B1D-66317B9B08CD}" destId="{D408CDE8-6277-49A8-A116-4AE888D6EB97}" srcOrd="9" destOrd="0" presId="urn:microsoft.com/office/officeart/2008/layout/VerticalCurvedList"/>
    <dgm:cxn modelId="{27780DC6-8477-441B-A0DB-4F6F60D144D6}" type="presParOf" srcId="{F184C9A1-D84A-4097-9B1D-66317B9B08CD}" destId="{D4DC8239-F53B-404D-84B3-9EC02FD018D3}" srcOrd="10" destOrd="0" presId="urn:microsoft.com/office/officeart/2008/layout/VerticalCurvedList"/>
    <dgm:cxn modelId="{B91B71F1-8493-40D3-BDAF-17087E8C1F83}" type="presParOf" srcId="{D4DC8239-F53B-404D-84B3-9EC02FD018D3}" destId="{88A53065-AEA7-496E-A013-8428F02F4DC7}" srcOrd="0" destOrd="0" presId="urn:microsoft.com/office/officeart/2008/layout/VerticalCurvedList"/>
    <dgm:cxn modelId="{8AAA90A8-B680-4900-816D-07DF0E52134D}" type="presParOf" srcId="{F184C9A1-D84A-4097-9B1D-66317B9B08CD}" destId="{C6474DC7-CAEF-4C4E-B243-17AE1BCB353B}" srcOrd="11" destOrd="0" presId="urn:microsoft.com/office/officeart/2008/layout/VerticalCurvedList"/>
    <dgm:cxn modelId="{9CF39B5C-23D2-434A-87FD-7CEB9BFE0340}" type="presParOf" srcId="{F184C9A1-D84A-4097-9B1D-66317B9B08CD}" destId="{625C2EE1-4EF4-4BAA-8FEF-96AE03B4F52E}" srcOrd="12" destOrd="0" presId="urn:microsoft.com/office/officeart/2008/layout/VerticalCurvedList"/>
    <dgm:cxn modelId="{5287576E-E23F-4B09-A6E2-8EC5CA524035}" type="presParOf" srcId="{625C2EE1-4EF4-4BAA-8FEF-96AE03B4F52E}" destId="{E02DBEA2-8CA2-4CA6-98C8-A75F4B61B31E}" srcOrd="0" destOrd="0" presId="urn:microsoft.com/office/officeart/2008/layout/VerticalCurvedList"/>
    <dgm:cxn modelId="{9FF6FD93-24C1-4F97-A3EB-8FE067219179}" type="presParOf" srcId="{F184C9A1-D84A-4097-9B1D-66317B9B08CD}" destId="{09EE1D8D-5E23-4559-8A86-C9EA22DB8B88}" srcOrd="13" destOrd="0" presId="urn:microsoft.com/office/officeart/2008/layout/VerticalCurvedList"/>
    <dgm:cxn modelId="{2CA09580-AFF4-483C-A38F-A93BB955DF84}" type="presParOf" srcId="{F184C9A1-D84A-4097-9B1D-66317B9B08CD}" destId="{45BC5318-43FD-47F0-9350-C97D4ACD0395}" srcOrd="14" destOrd="0" presId="urn:microsoft.com/office/officeart/2008/layout/VerticalCurvedList"/>
    <dgm:cxn modelId="{840330C2-7863-4E45-8CA9-FCCFC8341815}" type="presParOf" srcId="{45BC5318-43FD-47F0-9350-C97D4ACD0395}" destId="{E813F435-E587-4A8B-9D2C-3A3EB82B33E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DEA16-47A4-40F6-935E-99CE26B94D39}" type="doc">
      <dgm:prSet loTypeId="urn:microsoft.com/office/officeart/2008/layout/VerticalCurved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5822A-15DF-4884-A89E-2A64333A2236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Why did profit decrease in 2017 ?</a:t>
          </a:r>
          <a:endParaRPr lang="en-US" sz="2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ABAED7-3486-4E4F-92E8-5796A300A4C2}" type="parTrans" cxnId="{F434B5A9-B1B5-4156-975B-45B941537708}">
      <dgm:prSet/>
      <dgm:spPr/>
      <dgm:t>
        <a:bodyPr/>
        <a:lstStyle/>
        <a:p>
          <a:endParaRPr lang="en-US"/>
        </a:p>
      </dgm:t>
    </dgm:pt>
    <dgm:pt modelId="{4BF5326B-1042-4BCC-97E7-D7996B829E4E}" type="sibTrans" cxnId="{F434B5A9-B1B5-4156-975B-45B941537708}">
      <dgm:prSet/>
      <dgm:spPr/>
      <dgm:t>
        <a:bodyPr/>
        <a:lstStyle/>
        <a:p>
          <a:endParaRPr lang="en-US"/>
        </a:p>
      </dgm:t>
    </dgm:pt>
    <dgm:pt modelId="{1B8A7419-FD1F-4653-9E38-FE78E1201C75}" type="pres">
      <dgm:prSet presAssocID="{F82DEA16-47A4-40F6-935E-99CE26B94D39}" presName="Name0" presStyleCnt="0">
        <dgm:presLayoutVars>
          <dgm:chMax val="7"/>
          <dgm:chPref val="7"/>
          <dgm:dir/>
        </dgm:presLayoutVars>
      </dgm:prSet>
      <dgm:spPr/>
    </dgm:pt>
    <dgm:pt modelId="{E84D9B96-350F-467C-AB65-361DD3995C59}" type="pres">
      <dgm:prSet presAssocID="{F82DEA16-47A4-40F6-935E-99CE26B94D39}" presName="Name1" presStyleCnt="0"/>
      <dgm:spPr/>
    </dgm:pt>
    <dgm:pt modelId="{CF8D1045-B1EA-44CA-9E39-00974665FD2D}" type="pres">
      <dgm:prSet presAssocID="{F82DEA16-47A4-40F6-935E-99CE26B94D39}" presName="cycle" presStyleCnt="0"/>
      <dgm:spPr/>
    </dgm:pt>
    <dgm:pt modelId="{BFA12021-FD72-4805-989C-0067ED3E600E}" type="pres">
      <dgm:prSet presAssocID="{F82DEA16-47A4-40F6-935E-99CE26B94D39}" presName="srcNode" presStyleLbl="node1" presStyleIdx="0" presStyleCnt="1"/>
      <dgm:spPr/>
    </dgm:pt>
    <dgm:pt modelId="{5B3AC694-D337-4770-A43A-A80AB61DB79A}" type="pres">
      <dgm:prSet presAssocID="{F82DEA16-47A4-40F6-935E-99CE26B94D39}" presName="conn" presStyleLbl="parChTrans1D2" presStyleIdx="0" presStyleCnt="1"/>
      <dgm:spPr/>
    </dgm:pt>
    <dgm:pt modelId="{2043CE25-B03B-4DF0-8561-447E6F598F91}" type="pres">
      <dgm:prSet presAssocID="{F82DEA16-47A4-40F6-935E-99CE26B94D39}" presName="extraNode" presStyleLbl="node1" presStyleIdx="0" presStyleCnt="1"/>
      <dgm:spPr/>
    </dgm:pt>
    <dgm:pt modelId="{B0892B87-46E1-42FB-B319-A49D92BA4553}" type="pres">
      <dgm:prSet presAssocID="{F82DEA16-47A4-40F6-935E-99CE26B94D39}" presName="dstNode" presStyleLbl="node1" presStyleIdx="0" presStyleCnt="1"/>
      <dgm:spPr/>
    </dgm:pt>
    <dgm:pt modelId="{F5819B7D-16CC-4AEE-8A1C-E9519655F2D6}" type="pres">
      <dgm:prSet presAssocID="{F6D5822A-15DF-4884-A89E-2A64333A2236}" presName="text_1" presStyleLbl="node1" presStyleIdx="0" presStyleCnt="1">
        <dgm:presLayoutVars>
          <dgm:bulletEnabled val="1"/>
        </dgm:presLayoutVars>
      </dgm:prSet>
      <dgm:spPr/>
    </dgm:pt>
    <dgm:pt modelId="{2F41B092-A2AF-43D7-98A0-E117D7A1C6C7}" type="pres">
      <dgm:prSet presAssocID="{F6D5822A-15DF-4884-A89E-2A64333A2236}" presName="accent_1" presStyleCnt="0"/>
      <dgm:spPr/>
    </dgm:pt>
    <dgm:pt modelId="{EB35FABB-D618-4BBA-912D-AB1CF150D818}" type="pres">
      <dgm:prSet presAssocID="{F6D5822A-15DF-4884-A89E-2A64333A2236}" presName="accentRepeatNode" presStyleLbl="solidFgAcc1" presStyleIdx="0" presStyleCnt="1"/>
      <dgm:spPr/>
    </dgm:pt>
  </dgm:ptLst>
  <dgm:cxnLst>
    <dgm:cxn modelId="{A5AC9E3D-3623-466C-ADF3-13766F58D1AE}" type="presOf" srcId="{F82DEA16-47A4-40F6-935E-99CE26B94D39}" destId="{1B8A7419-FD1F-4653-9E38-FE78E1201C75}" srcOrd="0" destOrd="0" presId="urn:microsoft.com/office/officeart/2008/layout/VerticalCurvedList"/>
    <dgm:cxn modelId="{AC3C347F-AE5A-46B7-A4B8-4B00470A8F93}" type="presOf" srcId="{F6D5822A-15DF-4884-A89E-2A64333A2236}" destId="{F5819B7D-16CC-4AEE-8A1C-E9519655F2D6}" srcOrd="0" destOrd="0" presId="urn:microsoft.com/office/officeart/2008/layout/VerticalCurvedList"/>
    <dgm:cxn modelId="{F434B5A9-B1B5-4156-975B-45B941537708}" srcId="{F82DEA16-47A4-40F6-935E-99CE26B94D39}" destId="{F6D5822A-15DF-4884-A89E-2A64333A2236}" srcOrd="0" destOrd="0" parTransId="{C9ABAED7-3486-4E4F-92E8-5796A300A4C2}" sibTransId="{4BF5326B-1042-4BCC-97E7-D7996B829E4E}"/>
    <dgm:cxn modelId="{52A495B0-08ED-4BDE-BFE3-0C9FAA7F6AC8}" type="presOf" srcId="{4BF5326B-1042-4BCC-97E7-D7996B829E4E}" destId="{5B3AC694-D337-4770-A43A-A80AB61DB79A}" srcOrd="0" destOrd="0" presId="urn:microsoft.com/office/officeart/2008/layout/VerticalCurvedList"/>
    <dgm:cxn modelId="{B569BC3A-1009-4E6E-99DE-65A84FA92E78}" type="presParOf" srcId="{1B8A7419-FD1F-4653-9E38-FE78E1201C75}" destId="{E84D9B96-350F-467C-AB65-361DD3995C59}" srcOrd="0" destOrd="0" presId="urn:microsoft.com/office/officeart/2008/layout/VerticalCurvedList"/>
    <dgm:cxn modelId="{744EABAF-549F-46CB-9452-A04136235D42}" type="presParOf" srcId="{E84D9B96-350F-467C-AB65-361DD3995C59}" destId="{CF8D1045-B1EA-44CA-9E39-00974665FD2D}" srcOrd="0" destOrd="0" presId="urn:microsoft.com/office/officeart/2008/layout/VerticalCurvedList"/>
    <dgm:cxn modelId="{0B9CBEE0-D7B8-44F9-B6B8-A210F7759EF4}" type="presParOf" srcId="{CF8D1045-B1EA-44CA-9E39-00974665FD2D}" destId="{BFA12021-FD72-4805-989C-0067ED3E600E}" srcOrd="0" destOrd="0" presId="urn:microsoft.com/office/officeart/2008/layout/VerticalCurvedList"/>
    <dgm:cxn modelId="{21778712-BCAF-4956-8964-120518F3AEEC}" type="presParOf" srcId="{CF8D1045-B1EA-44CA-9E39-00974665FD2D}" destId="{5B3AC694-D337-4770-A43A-A80AB61DB79A}" srcOrd="1" destOrd="0" presId="urn:microsoft.com/office/officeart/2008/layout/VerticalCurvedList"/>
    <dgm:cxn modelId="{A4D4ECA1-379A-4E69-9606-A3A59A3BB703}" type="presParOf" srcId="{CF8D1045-B1EA-44CA-9E39-00974665FD2D}" destId="{2043CE25-B03B-4DF0-8561-447E6F598F91}" srcOrd="2" destOrd="0" presId="urn:microsoft.com/office/officeart/2008/layout/VerticalCurvedList"/>
    <dgm:cxn modelId="{D99DC042-AFFD-4361-A19E-77FCBD45C779}" type="presParOf" srcId="{CF8D1045-B1EA-44CA-9E39-00974665FD2D}" destId="{B0892B87-46E1-42FB-B319-A49D92BA4553}" srcOrd="3" destOrd="0" presId="urn:microsoft.com/office/officeart/2008/layout/VerticalCurvedList"/>
    <dgm:cxn modelId="{C226C2A0-C7F9-4358-AEC5-000E0ADC442B}" type="presParOf" srcId="{E84D9B96-350F-467C-AB65-361DD3995C59}" destId="{F5819B7D-16CC-4AEE-8A1C-E9519655F2D6}" srcOrd="1" destOrd="0" presId="urn:microsoft.com/office/officeart/2008/layout/VerticalCurvedList"/>
    <dgm:cxn modelId="{7A4037C1-0F32-4A7C-BFCA-E34EB1841BE9}" type="presParOf" srcId="{E84D9B96-350F-467C-AB65-361DD3995C59}" destId="{2F41B092-A2AF-43D7-98A0-E117D7A1C6C7}" srcOrd="2" destOrd="0" presId="urn:microsoft.com/office/officeart/2008/layout/VerticalCurvedList"/>
    <dgm:cxn modelId="{413A347F-E4C1-4A1D-A851-1BDF80483403}" type="presParOf" srcId="{2F41B092-A2AF-43D7-98A0-E117D7A1C6C7}" destId="{EB35FABB-D618-4BBA-912D-AB1CF150D8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D2262B-E366-48FF-8D4F-DD715BD0A128}" type="doc">
      <dgm:prSet loTypeId="urn:microsoft.com/office/officeart/2005/8/layout/hList7" loCatId="process" qsTypeId="urn:microsoft.com/office/officeart/2005/8/quickstyle/simple1" qsCatId="simple" csTypeId="urn:microsoft.com/office/officeart/2005/8/colors/colorful1" csCatId="colorful" phldr="1"/>
      <dgm:spPr/>
    </dgm:pt>
    <dgm:pt modelId="{7F29FB4D-DC13-4B92-87AA-B02BC5B5242E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Data Collection</a:t>
          </a:r>
        </a:p>
      </dgm:t>
    </dgm:pt>
    <dgm:pt modelId="{1BE11584-935D-4A5B-8CAF-A76C0F6B10A4}" type="parTrans" cxnId="{C7F88CFA-656A-42D1-85A2-B96EBA841544}">
      <dgm:prSet/>
      <dgm:spPr/>
      <dgm:t>
        <a:bodyPr/>
        <a:lstStyle/>
        <a:p>
          <a:endParaRPr lang="en-US"/>
        </a:p>
      </dgm:t>
    </dgm:pt>
    <dgm:pt modelId="{BCDEAAD9-7929-4EFE-AD84-F4587A370FD8}" type="sibTrans" cxnId="{C7F88CFA-656A-42D1-85A2-B96EBA841544}">
      <dgm:prSet/>
      <dgm:spPr/>
      <dgm:t>
        <a:bodyPr/>
        <a:lstStyle/>
        <a:p>
          <a:endParaRPr lang="en-US"/>
        </a:p>
      </dgm:t>
    </dgm:pt>
    <dgm:pt modelId="{ED70E9AA-E205-48CD-9965-697DD173B799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 Cleaning </a:t>
          </a:r>
        </a:p>
      </dgm:t>
    </dgm:pt>
    <dgm:pt modelId="{5E30AA53-853E-4BF7-B784-7D19AD931BCE}" type="parTrans" cxnId="{CF947988-3E25-462D-8263-315BEE4B8A08}">
      <dgm:prSet/>
      <dgm:spPr/>
      <dgm:t>
        <a:bodyPr/>
        <a:lstStyle/>
        <a:p>
          <a:endParaRPr lang="en-US"/>
        </a:p>
      </dgm:t>
    </dgm:pt>
    <dgm:pt modelId="{39B1577C-A9DE-4196-9E6A-364F7BA2D160}" type="sibTrans" cxnId="{CF947988-3E25-462D-8263-315BEE4B8A08}">
      <dgm:prSet/>
      <dgm:spPr/>
      <dgm:t>
        <a:bodyPr/>
        <a:lstStyle/>
        <a:p>
          <a:endParaRPr lang="en-US"/>
        </a:p>
      </dgm:t>
    </dgm:pt>
    <dgm:pt modelId="{AE19670F-5A9B-4E19-84D6-B24673007F74}">
      <dgm:prSet phldrT="[Text]" custT="1"/>
      <dgm:spPr/>
      <dgm:t>
        <a:bodyPr/>
        <a:lstStyle/>
        <a:p>
          <a:pPr algn="ctr"/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4 </a:t>
          </a:r>
        </a:p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&amp; Diagnostic Analysis</a:t>
          </a:r>
        </a:p>
      </dgm:t>
    </dgm:pt>
    <dgm:pt modelId="{0EC9FBD7-78EF-4342-8E8E-884FE1B1198D}" type="parTrans" cxnId="{BAED1D77-8399-4055-A458-96D83C73FFC2}">
      <dgm:prSet/>
      <dgm:spPr/>
      <dgm:t>
        <a:bodyPr/>
        <a:lstStyle/>
        <a:p>
          <a:endParaRPr lang="en-US"/>
        </a:p>
      </dgm:t>
    </dgm:pt>
    <dgm:pt modelId="{E9BB466C-C468-43DF-BC77-2A6530B3E214}" type="sibTrans" cxnId="{BAED1D77-8399-4055-A458-96D83C73FFC2}">
      <dgm:prSet/>
      <dgm:spPr/>
      <dgm:t>
        <a:bodyPr/>
        <a:lstStyle/>
        <a:p>
          <a:endParaRPr lang="en-US"/>
        </a:p>
      </dgm:t>
    </dgm:pt>
    <dgm:pt modelId="{8D97CD04-66C7-400D-BBE4-AE8D4F130EEB}">
      <dgm:prSet phldrT="[Text]" custT="1"/>
      <dgm:spPr/>
      <dgm:t>
        <a:bodyPr/>
        <a:lstStyle/>
        <a:p>
          <a:pPr algn="ctr"/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 Data Transformation</a:t>
          </a:r>
        </a:p>
      </dgm:t>
    </dgm:pt>
    <dgm:pt modelId="{53D900F9-688D-434C-AB1D-66D4EDC2146C}" type="parTrans" cxnId="{C7C10AA4-6240-47AC-8B79-E4080CED1492}">
      <dgm:prSet/>
      <dgm:spPr/>
      <dgm:t>
        <a:bodyPr/>
        <a:lstStyle/>
        <a:p>
          <a:endParaRPr lang="en-US"/>
        </a:p>
      </dgm:t>
    </dgm:pt>
    <dgm:pt modelId="{9FADC792-C0ED-41FB-AD38-80B16037ACA0}" type="sibTrans" cxnId="{C7C10AA4-6240-47AC-8B79-E4080CED1492}">
      <dgm:prSet/>
      <dgm:spPr/>
      <dgm:t>
        <a:bodyPr/>
        <a:lstStyle/>
        <a:p>
          <a:endParaRPr lang="en-US"/>
        </a:p>
      </dgm:t>
    </dgm:pt>
    <dgm:pt modelId="{1AE229F0-EAB5-4332-B7AD-617909E50DF1}">
      <dgm:prSet phldrT="[Text]" custT="1"/>
      <dgm:spPr/>
      <dgm:t>
        <a:bodyPr/>
        <a:lstStyle/>
        <a:p>
          <a:pPr algn="ctr"/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  <a:p>
          <a:pPr algn="l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 Visualization</a:t>
          </a:r>
        </a:p>
      </dgm:t>
    </dgm:pt>
    <dgm:pt modelId="{816B955F-06A2-4D7A-9040-7186A49462FD}" type="parTrans" cxnId="{1CAF77B3-7E1C-4F5F-9E59-3AF64A5DAA17}">
      <dgm:prSet/>
      <dgm:spPr/>
      <dgm:t>
        <a:bodyPr/>
        <a:lstStyle/>
        <a:p>
          <a:endParaRPr lang="en-US"/>
        </a:p>
      </dgm:t>
    </dgm:pt>
    <dgm:pt modelId="{8ACD5862-C02F-44B5-B0F8-40073E5A0BA0}" type="sibTrans" cxnId="{1CAF77B3-7E1C-4F5F-9E59-3AF64A5DAA17}">
      <dgm:prSet/>
      <dgm:spPr/>
      <dgm:t>
        <a:bodyPr/>
        <a:lstStyle/>
        <a:p>
          <a:endParaRPr lang="en-US"/>
        </a:p>
      </dgm:t>
    </dgm:pt>
    <dgm:pt modelId="{36B4DC2F-5F26-49B0-BAB3-E852494C74A4}" type="pres">
      <dgm:prSet presAssocID="{65D2262B-E366-48FF-8D4F-DD715BD0A128}" presName="Name0" presStyleCnt="0">
        <dgm:presLayoutVars>
          <dgm:dir/>
          <dgm:resizeHandles val="exact"/>
        </dgm:presLayoutVars>
      </dgm:prSet>
      <dgm:spPr/>
    </dgm:pt>
    <dgm:pt modelId="{3BFC1A73-C71C-4E71-9024-098733A1B905}" type="pres">
      <dgm:prSet presAssocID="{65D2262B-E366-48FF-8D4F-DD715BD0A128}" presName="fgShape" presStyleLbl="fgShp" presStyleIdx="0" presStyleCnt="1"/>
      <dgm:spPr>
        <a:prstGeom prst="rightArrow">
          <a:avLst/>
        </a:prstGeom>
      </dgm:spPr>
    </dgm:pt>
    <dgm:pt modelId="{F7CCFBA7-2742-436F-84A9-B2336114009B}" type="pres">
      <dgm:prSet presAssocID="{65D2262B-E366-48FF-8D4F-DD715BD0A128}" presName="linComp" presStyleCnt="0"/>
      <dgm:spPr/>
    </dgm:pt>
    <dgm:pt modelId="{8A8DFA66-49AC-432A-A9A9-4A9EC0DDAF61}" type="pres">
      <dgm:prSet presAssocID="{7F29FB4D-DC13-4B92-87AA-B02BC5B5242E}" presName="compNode" presStyleCnt="0"/>
      <dgm:spPr/>
    </dgm:pt>
    <dgm:pt modelId="{D773DB35-B128-4E92-832D-509C9226E410}" type="pres">
      <dgm:prSet presAssocID="{7F29FB4D-DC13-4B92-87AA-B02BC5B5242E}" presName="bkgdShape" presStyleLbl="node1" presStyleIdx="0" presStyleCnt="5"/>
      <dgm:spPr/>
    </dgm:pt>
    <dgm:pt modelId="{A4D0D6F7-EFE4-410D-A1EF-1E39809714E9}" type="pres">
      <dgm:prSet presAssocID="{7F29FB4D-DC13-4B92-87AA-B02BC5B5242E}" presName="nodeTx" presStyleLbl="node1" presStyleIdx="0" presStyleCnt="5">
        <dgm:presLayoutVars>
          <dgm:bulletEnabled val="1"/>
        </dgm:presLayoutVars>
      </dgm:prSet>
      <dgm:spPr/>
    </dgm:pt>
    <dgm:pt modelId="{D6D807E1-FC95-4C6F-8FF8-8AC6B7CCEFAC}" type="pres">
      <dgm:prSet presAssocID="{7F29FB4D-DC13-4B92-87AA-B02BC5B5242E}" presName="invisiNode" presStyleLbl="node1" presStyleIdx="0" presStyleCnt="5"/>
      <dgm:spPr/>
    </dgm:pt>
    <dgm:pt modelId="{F310E1CE-690B-4D3F-8992-7ECE67DECE40}" type="pres">
      <dgm:prSet presAssocID="{7F29FB4D-DC13-4B92-87AA-B02BC5B5242E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691CEDD-5A56-499D-ADB5-916161FA5927}" type="pres">
      <dgm:prSet presAssocID="{BCDEAAD9-7929-4EFE-AD84-F4587A370FD8}" presName="sibTrans" presStyleLbl="sibTrans2D1" presStyleIdx="0" presStyleCnt="0"/>
      <dgm:spPr/>
    </dgm:pt>
    <dgm:pt modelId="{BBA749CE-F493-4E16-A241-42850B2AB650}" type="pres">
      <dgm:prSet presAssocID="{ED70E9AA-E205-48CD-9965-697DD173B799}" presName="compNode" presStyleCnt="0"/>
      <dgm:spPr/>
    </dgm:pt>
    <dgm:pt modelId="{84183AFF-9499-47DC-A5B7-2A3480BA95CC}" type="pres">
      <dgm:prSet presAssocID="{ED70E9AA-E205-48CD-9965-697DD173B799}" presName="bkgdShape" presStyleLbl="node1" presStyleIdx="1" presStyleCnt="5"/>
      <dgm:spPr/>
    </dgm:pt>
    <dgm:pt modelId="{6BD2D04C-64FB-4902-AF29-51200D79F352}" type="pres">
      <dgm:prSet presAssocID="{ED70E9AA-E205-48CD-9965-697DD173B799}" presName="nodeTx" presStyleLbl="node1" presStyleIdx="1" presStyleCnt="5">
        <dgm:presLayoutVars>
          <dgm:bulletEnabled val="1"/>
        </dgm:presLayoutVars>
      </dgm:prSet>
      <dgm:spPr/>
    </dgm:pt>
    <dgm:pt modelId="{DB9BC51F-05D8-4E61-A2BF-D4EE3AC8E4A9}" type="pres">
      <dgm:prSet presAssocID="{ED70E9AA-E205-48CD-9965-697DD173B799}" presName="invisiNode" presStyleLbl="node1" presStyleIdx="1" presStyleCnt="5"/>
      <dgm:spPr/>
    </dgm:pt>
    <dgm:pt modelId="{5AECCE50-A52C-406C-BD3E-A539AFE551EC}" type="pres">
      <dgm:prSet presAssocID="{ED70E9AA-E205-48CD-9965-697DD173B799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9B8CCD30-9E34-4B84-B325-E0F3E17AFE93}" type="pres">
      <dgm:prSet presAssocID="{39B1577C-A9DE-4196-9E6A-364F7BA2D160}" presName="sibTrans" presStyleLbl="sibTrans2D1" presStyleIdx="0" presStyleCnt="0"/>
      <dgm:spPr/>
    </dgm:pt>
    <dgm:pt modelId="{E74D1374-7E6B-400C-BD8D-0598CDE0506A}" type="pres">
      <dgm:prSet presAssocID="{8D97CD04-66C7-400D-BBE4-AE8D4F130EEB}" presName="compNode" presStyleCnt="0"/>
      <dgm:spPr/>
    </dgm:pt>
    <dgm:pt modelId="{4DACD103-F21A-4DC7-A56F-9D22CAFDB9A2}" type="pres">
      <dgm:prSet presAssocID="{8D97CD04-66C7-400D-BBE4-AE8D4F130EEB}" presName="bkgdShape" presStyleLbl="node1" presStyleIdx="2" presStyleCnt="5"/>
      <dgm:spPr/>
    </dgm:pt>
    <dgm:pt modelId="{3FF99919-5BDF-4796-9E37-B6ABA30D996B}" type="pres">
      <dgm:prSet presAssocID="{8D97CD04-66C7-400D-BBE4-AE8D4F130EEB}" presName="nodeTx" presStyleLbl="node1" presStyleIdx="2" presStyleCnt="5">
        <dgm:presLayoutVars>
          <dgm:bulletEnabled val="1"/>
        </dgm:presLayoutVars>
      </dgm:prSet>
      <dgm:spPr/>
    </dgm:pt>
    <dgm:pt modelId="{BAEC07B2-34E9-4A0B-B37C-6850042B07DB}" type="pres">
      <dgm:prSet presAssocID="{8D97CD04-66C7-400D-BBE4-AE8D4F130EEB}" presName="invisiNode" presStyleLbl="node1" presStyleIdx="2" presStyleCnt="5"/>
      <dgm:spPr/>
    </dgm:pt>
    <dgm:pt modelId="{09FC2A20-65E6-4C32-A67A-E7759AB4ECEC}" type="pres">
      <dgm:prSet presAssocID="{8D97CD04-66C7-400D-BBE4-AE8D4F130EEB}" presName="imagNode" presStyleLbl="fgImgPlace1" presStyleIdx="2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C68F2BB7-2CCB-4EEB-931F-372A7720D4DB}" type="pres">
      <dgm:prSet presAssocID="{9FADC792-C0ED-41FB-AD38-80B16037ACA0}" presName="sibTrans" presStyleLbl="sibTrans2D1" presStyleIdx="0" presStyleCnt="0"/>
      <dgm:spPr/>
    </dgm:pt>
    <dgm:pt modelId="{6ECA7BD2-76F3-474E-9983-B28422967BD6}" type="pres">
      <dgm:prSet presAssocID="{AE19670F-5A9B-4E19-84D6-B24673007F74}" presName="compNode" presStyleCnt="0"/>
      <dgm:spPr/>
    </dgm:pt>
    <dgm:pt modelId="{6B12B968-B043-4239-910B-E672E1D1C447}" type="pres">
      <dgm:prSet presAssocID="{AE19670F-5A9B-4E19-84D6-B24673007F74}" presName="bkgdShape" presStyleLbl="node1" presStyleIdx="3" presStyleCnt="5"/>
      <dgm:spPr/>
    </dgm:pt>
    <dgm:pt modelId="{E5335429-8B4F-4BDC-A4E9-D646D803C610}" type="pres">
      <dgm:prSet presAssocID="{AE19670F-5A9B-4E19-84D6-B24673007F74}" presName="nodeTx" presStyleLbl="node1" presStyleIdx="3" presStyleCnt="5">
        <dgm:presLayoutVars>
          <dgm:bulletEnabled val="1"/>
        </dgm:presLayoutVars>
      </dgm:prSet>
      <dgm:spPr/>
    </dgm:pt>
    <dgm:pt modelId="{029E1885-E910-402C-A902-6E269A7E17A5}" type="pres">
      <dgm:prSet presAssocID="{AE19670F-5A9B-4E19-84D6-B24673007F74}" presName="invisiNode" presStyleLbl="node1" presStyleIdx="3" presStyleCnt="5"/>
      <dgm:spPr/>
    </dgm:pt>
    <dgm:pt modelId="{70B03955-03C0-4927-A3F0-51FC6B8E9F4E}" type="pres">
      <dgm:prSet presAssocID="{AE19670F-5A9B-4E19-84D6-B24673007F74}" presName="imagNode" presStyleLbl="fgImgPlace1" presStyleIdx="3" presStyleCnt="5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83810D8-15FA-4AFB-A7BB-8B115ED75995}" type="pres">
      <dgm:prSet presAssocID="{E9BB466C-C468-43DF-BC77-2A6530B3E214}" presName="sibTrans" presStyleLbl="sibTrans2D1" presStyleIdx="0" presStyleCnt="0"/>
      <dgm:spPr/>
    </dgm:pt>
    <dgm:pt modelId="{4E5871CB-C7A3-4916-B572-7D40C8EFA3AF}" type="pres">
      <dgm:prSet presAssocID="{1AE229F0-EAB5-4332-B7AD-617909E50DF1}" presName="compNode" presStyleCnt="0"/>
      <dgm:spPr/>
    </dgm:pt>
    <dgm:pt modelId="{CCF9C410-8FE9-40C8-8222-AC28A676367E}" type="pres">
      <dgm:prSet presAssocID="{1AE229F0-EAB5-4332-B7AD-617909E50DF1}" presName="bkgdShape" presStyleLbl="node1" presStyleIdx="4" presStyleCnt="5"/>
      <dgm:spPr/>
    </dgm:pt>
    <dgm:pt modelId="{2CC7F1DC-9273-4747-86C6-80ACA8D51C2E}" type="pres">
      <dgm:prSet presAssocID="{1AE229F0-EAB5-4332-B7AD-617909E50DF1}" presName="nodeTx" presStyleLbl="node1" presStyleIdx="4" presStyleCnt="5">
        <dgm:presLayoutVars>
          <dgm:bulletEnabled val="1"/>
        </dgm:presLayoutVars>
      </dgm:prSet>
      <dgm:spPr/>
    </dgm:pt>
    <dgm:pt modelId="{B391717E-25D6-4CE0-A246-BD5EC7D4E615}" type="pres">
      <dgm:prSet presAssocID="{1AE229F0-EAB5-4332-B7AD-617909E50DF1}" presName="invisiNode" presStyleLbl="node1" presStyleIdx="4" presStyleCnt="5"/>
      <dgm:spPr/>
    </dgm:pt>
    <dgm:pt modelId="{A0FAE5A1-1BCF-4E9D-926B-371CE3A9DF3D}" type="pres">
      <dgm:prSet presAssocID="{1AE229F0-EAB5-4332-B7AD-617909E50DF1}" presName="imagNode" presStyleLbl="fgImgPlace1" presStyleIdx="4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FA7E30E-4120-4927-9371-1987EFD4F26F}" type="presOf" srcId="{E9BB466C-C468-43DF-BC77-2A6530B3E214}" destId="{883810D8-15FA-4AFB-A7BB-8B115ED75995}" srcOrd="0" destOrd="0" presId="urn:microsoft.com/office/officeart/2005/8/layout/hList7"/>
    <dgm:cxn modelId="{AC175E12-BA20-475E-832E-F17229013C8C}" type="presOf" srcId="{ED70E9AA-E205-48CD-9965-697DD173B799}" destId="{84183AFF-9499-47DC-A5B7-2A3480BA95CC}" srcOrd="0" destOrd="0" presId="urn:microsoft.com/office/officeart/2005/8/layout/hList7"/>
    <dgm:cxn modelId="{62D0AA1A-C9C5-4B9E-A7BD-9A0F652F0374}" type="presOf" srcId="{39B1577C-A9DE-4196-9E6A-364F7BA2D160}" destId="{9B8CCD30-9E34-4B84-B325-E0F3E17AFE93}" srcOrd="0" destOrd="0" presId="urn:microsoft.com/office/officeart/2005/8/layout/hList7"/>
    <dgm:cxn modelId="{8E5A3C25-E1BA-4D27-8198-F907FA5280BD}" type="presOf" srcId="{7F29FB4D-DC13-4B92-87AA-B02BC5B5242E}" destId="{A4D0D6F7-EFE4-410D-A1EF-1E39809714E9}" srcOrd="1" destOrd="0" presId="urn:microsoft.com/office/officeart/2005/8/layout/hList7"/>
    <dgm:cxn modelId="{B1D4203D-7332-4276-89C3-4D3E5C108922}" type="presOf" srcId="{7F29FB4D-DC13-4B92-87AA-B02BC5B5242E}" destId="{D773DB35-B128-4E92-832D-509C9226E410}" srcOrd="0" destOrd="0" presId="urn:microsoft.com/office/officeart/2005/8/layout/hList7"/>
    <dgm:cxn modelId="{FF42C96C-51A4-4BBC-BFF7-31740A30E2AB}" type="presOf" srcId="{8D97CD04-66C7-400D-BBE4-AE8D4F130EEB}" destId="{4DACD103-F21A-4DC7-A56F-9D22CAFDB9A2}" srcOrd="0" destOrd="0" presId="urn:microsoft.com/office/officeart/2005/8/layout/hList7"/>
    <dgm:cxn modelId="{4D905570-A387-43A3-BB7D-8C037706A03C}" type="presOf" srcId="{1AE229F0-EAB5-4332-B7AD-617909E50DF1}" destId="{2CC7F1DC-9273-4747-86C6-80ACA8D51C2E}" srcOrd="1" destOrd="0" presId="urn:microsoft.com/office/officeart/2005/8/layout/hList7"/>
    <dgm:cxn modelId="{BAED1D77-8399-4055-A458-96D83C73FFC2}" srcId="{65D2262B-E366-48FF-8D4F-DD715BD0A128}" destId="{AE19670F-5A9B-4E19-84D6-B24673007F74}" srcOrd="3" destOrd="0" parTransId="{0EC9FBD7-78EF-4342-8E8E-884FE1B1198D}" sibTransId="{E9BB466C-C468-43DF-BC77-2A6530B3E214}"/>
    <dgm:cxn modelId="{CF947988-3E25-462D-8263-315BEE4B8A08}" srcId="{65D2262B-E366-48FF-8D4F-DD715BD0A128}" destId="{ED70E9AA-E205-48CD-9965-697DD173B799}" srcOrd="1" destOrd="0" parTransId="{5E30AA53-853E-4BF7-B784-7D19AD931BCE}" sibTransId="{39B1577C-A9DE-4196-9E6A-364F7BA2D160}"/>
    <dgm:cxn modelId="{08D5C789-393D-4917-9D24-CF306D6C254B}" type="presOf" srcId="{AE19670F-5A9B-4E19-84D6-B24673007F74}" destId="{6B12B968-B043-4239-910B-E672E1D1C447}" srcOrd="0" destOrd="0" presId="urn:microsoft.com/office/officeart/2005/8/layout/hList7"/>
    <dgm:cxn modelId="{C7C10AA4-6240-47AC-8B79-E4080CED1492}" srcId="{65D2262B-E366-48FF-8D4F-DD715BD0A128}" destId="{8D97CD04-66C7-400D-BBE4-AE8D4F130EEB}" srcOrd="2" destOrd="0" parTransId="{53D900F9-688D-434C-AB1D-66D4EDC2146C}" sibTransId="{9FADC792-C0ED-41FB-AD38-80B16037ACA0}"/>
    <dgm:cxn modelId="{62332EAE-8946-4A20-893B-B411D22B9A9B}" type="presOf" srcId="{65D2262B-E366-48FF-8D4F-DD715BD0A128}" destId="{36B4DC2F-5F26-49B0-BAB3-E852494C74A4}" srcOrd="0" destOrd="0" presId="urn:microsoft.com/office/officeart/2005/8/layout/hList7"/>
    <dgm:cxn modelId="{1CAF77B3-7E1C-4F5F-9E59-3AF64A5DAA17}" srcId="{65D2262B-E366-48FF-8D4F-DD715BD0A128}" destId="{1AE229F0-EAB5-4332-B7AD-617909E50DF1}" srcOrd="4" destOrd="0" parTransId="{816B955F-06A2-4D7A-9040-7186A49462FD}" sibTransId="{8ACD5862-C02F-44B5-B0F8-40073E5A0BA0}"/>
    <dgm:cxn modelId="{DFBA66BC-40F2-4245-B92F-9259D2EA6BE6}" type="presOf" srcId="{BCDEAAD9-7929-4EFE-AD84-F4587A370FD8}" destId="{2691CEDD-5A56-499D-ADB5-916161FA5927}" srcOrd="0" destOrd="0" presId="urn:microsoft.com/office/officeart/2005/8/layout/hList7"/>
    <dgm:cxn modelId="{9016BCD0-B5E4-47FE-A430-C4669CAC8E5B}" type="presOf" srcId="{ED70E9AA-E205-48CD-9965-697DD173B799}" destId="{6BD2D04C-64FB-4902-AF29-51200D79F352}" srcOrd="1" destOrd="0" presId="urn:microsoft.com/office/officeart/2005/8/layout/hList7"/>
    <dgm:cxn modelId="{4B8EF9DD-ADBA-4C6D-B42C-601F22C7C73E}" type="presOf" srcId="{8D97CD04-66C7-400D-BBE4-AE8D4F130EEB}" destId="{3FF99919-5BDF-4796-9E37-B6ABA30D996B}" srcOrd="1" destOrd="0" presId="urn:microsoft.com/office/officeart/2005/8/layout/hList7"/>
    <dgm:cxn modelId="{D16C6FE9-2101-4688-9018-9C1AEC9FB3CB}" type="presOf" srcId="{1AE229F0-EAB5-4332-B7AD-617909E50DF1}" destId="{CCF9C410-8FE9-40C8-8222-AC28A676367E}" srcOrd="0" destOrd="0" presId="urn:microsoft.com/office/officeart/2005/8/layout/hList7"/>
    <dgm:cxn modelId="{5AB2DBEB-5AA0-47EF-A2FF-4913A801F721}" type="presOf" srcId="{AE19670F-5A9B-4E19-84D6-B24673007F74}" destId="{E5335429-8B4F-4BDC-A4E9-D646D803C610}" srcOrd="1" destOrd="0" presId="urn:microsoft.com/office/officeart/2005/8/layout/hList7"/>
    <dgm:cxn modelId="{CFEC35ED-FD60-4E4C-B4EE-35585D4478E7}" type="presOf" srcId="{9FADC792-C0ED-41FB-AD38-80B16037ACA0}" destId="{C68F2BB7-2CCB-4EEB-931F-372A7720D4DB}" srcOrd="0" destOrd="0" presId="urn:microsoft.com/office/officeart/2005/8/layout/hList7"/>
    <dgm:cxn modelId="{C7F88CFA-656A-42D1-85A2-B96EBA841544}" srcId="{65D2262B-E366-48FF-8D4F-DD715BD0A128}" destId="{7F29FB4D-DC13-4B92-87AA-B02BC5B5242E}" srcOrd="0" destOrd="0" parTransId="{1BE11584-935D-4A5B-8CAF-A76C0F6B10A4}" sibTransId="{BCDEAAD9-7929-4EFE-AD84-F4587A370FD8}"/>
    <dgm:cxn modelId="{CF82A61D-A936-4471-8F66-B81B7996926E}" type="presParOf" srcId="{36B4DC2F-5F26-49B0-BAB3-E852494C74A4}" destId="{3BFC1A73-C71C-4E71-9024-098733A1B905}" srcOrd="0" destOrd="0" presId="urn:microsoft.com/office/officeart/2005/8/layout/hList7"/>
    <dgm:cxn modelId="{E12045C9-7C3A-4945-8CB0-409D1EC34057}" type="presParOf" srcId="{36B4DC2F-5F26-49B0-BAB3-E852494C74A4}" destId="{F7CCFBA7-2742-436F-84A9-B2336114009B}" srcOrd="1" destOrd="0" presId="urn:microsoft.com/office/officeart/2005/8/layout/hList7"/>
    <dgm:cxn modelId="{7A91E235-370D-42F6-9A76-3307F0B2B5AA}" type="presParOf" srcId="{F7CCFBA7-2742-436F-84A9-B2336114009B}" destId="{8A8DFA66-49AC-432A-A9A9-4A9EC0DDAF61}" srcOrd="0" destOrd="0" presId="urn:microsoft.com/office/officeart/2005/8/layout/hList7"/>
    <dgm:cxn modelId="{33BAC509-6FA0-4737-8934-2542D2A96A43}" type="presParOf" srcId="{8A8DFA66-49AC-432A-A9A9-4A9EC0DDAF61}" destId="{D773DB35-B128-4E92-832D-509C9226E410}" srcOrd="0" destOrd="0" presId="urn:microsoft.com/office/officeart/2005/8/layout/hList7"/>
    <dgm:cxn modelId="{F02EAC0E-63CD-4632-8A44-C2994006836E}" type="presParOf" srcId="{8A8DFA66-49AC-432A-A9A9-4A9EC0DDAF61}" destId="{A4D0D6F7-EFE4-410D-A1EF-1E39809714E9}" srcOrd="1" destOrd="0" presId="urn:microsoft.com/office/officeart/2005/8/layout/hList7"/>
    <dgm:cxn modelId="{94C512E9-B14D-4891-BC45-A1A938476B9B}" type="presParOf" srcId="{8A8DFA66-49AC-432A-A9A9-4A9EC0DDAF61}" destId="{D6D807E1-FC95-4C6F-8FF8-8AC6B7CCEFAC}" srcOrd="2" destOrd="0" presId="urn:microsoft.com/office/officeart/2005/8/layout/hList7"/>
    <dgm:cxn modelId="{A790E476-EA81-4F96-AADE-54682164380E}" type="presParOf" srcId="{8A8DFA66-49AC-432A-A9A9-4A9EC0DDAF61}" destId="{F310E1CE-690B-4D3F-8992-7ECE67DECE40}" srcOrd="3" destOrd="0" presId="urn:microsoft.com/office/officeart/2005/8/layout/hList7"/>
    <dgm:cxn modelId="{D9648113-8BB5-4E7B-A762-CE322ADE3750}" type="presParOf" srcId="{F7CCFBA7-2742-436F-84A9-B2336114009B}" destId="{2691CEDD-5A56-499D-ADB5-916161FA5927}" srcOrd="1" destOrd="0" presId="urn:microsoft.com/office/officeart/2005/8/layout/hList7"/>
    <dgm:cxn modelId="{C0801A16-4314-43A2-B2D9-0993600E9E2B}" type="presParOf" srcId="{F7CCFBA7-2742-436F-84A9-B2336114009B}" destId="{BBA749CE-F493-4E16-A241-42850B2AB650}" srcOrd="2" destOrd="0" presId="urn:microsoft.com/office/officeart/2005/8/layout/hList7"/>
    <dgm:cxn modelId="{7BEFD423-922F-4C40-9E27-A5E0923BCC7F}" type="presParOf" srcId="{BBA749CE-F493-4E16-A241-42850B2AB650}" destId="{84183AFF-9499-47DC-A5B7-2A3480BA95CC}" srcOrd="0" destOrd="0" presId="urn:microsoft.com/office/officeart/2005/8/layout/hList7"/>
    <dgm:cxn modelId="{52F9512A-AB39-497D-8717-32A4AD4E3AEB}" type="presParOf" srcId="{BBA749CE-F493-4E16-A241-42850B2AB650}" destId="{6BD2D04C-64FB-4902-AF29-51200D79F352}" srcOrd="1" destOrd="0" presId="urn:microsoft.com/office/officeart/2005/8/layout/hList7"/>
    <dgm:cxn modelId="{541A8593-6D29-4AC6-95A6-E61385729C24}" type="presParOf" srcId="{BBA749CE-F493-4E16-A241-42850B2AB650}" destId="{DB9BC51F-05D8-4E61-A2BF-D4EE3AC8E4A9}" srcOrd="2" destOrd="0" presId="urn:microsoft.com/office/officeart/2005/8/layout/hList7"/>
    <dgm:cxn modelId="{8661D776-1262-4F5D-A6DE-CC3C1D8DCB52}" type="presParOf" srcId="{BBA749CE-F493-4E16-A241-42850B2AB650}" destId="{5AECCE50-A52C-406C-BD3E-A539AFE551EC}" srcOrd="3" destOrd="0" presId="urn:microsoft.com/office/officeart/2005/8/layout/hList7"/>
    <dgm:cxn modelId="{795EED21-C4A6-4DBA-AA4E-B56DC4350CDA}" type="presParOf" srcId="{F7CCFBA7-2742-436F-84A9-B2336114009B}" destId="{9B8CCD30-9E34-4B84-B325-E0F3E17AFE93}" srcOrd="3" destOrd="0" presId="urn:microsoft.com/office/officeart/2005/8/layout/hList7"/>
    <dgm:cxn modelId="{3604E65F-E3EE-4599-BD85-B8DA2F4D32F2}" type="presParOf" srcId="{F7CCFBA7-2742-436F-84A9-B2336114009B}" destId="{E74D1374-7E6B-400C-BD8D-0598CDE0506A}" srcOrd="4" destOrd="0" presId="urn:microsoft.com/office/officeart/2005/8/layout/hList7"/>
    <dgm:cxn modelId="{BFE06065-87EA-43BC-80FB-8DB457DB15BD}" type="presParOf" srcId="{E74D1374-7E6B-400C-BD8D-0598CDE0506A}" destId="{4DACD103-F21A-4DC7-A56F-9D22CAFDB9A2}" srcOrd="0" destOrd="0" presId="urn:microsoft.com/office/officeart/2005/8/layout/hList7"/>
    <dgm:cxn modelId="{F74EC1F7-3580-42B7-B77E-A83B3697A82E}" type="presParOf" srcId="{E74D1374-7E6B-400C-BD8D-0598CDE0506A}" destId="{3FF99919-5BDF-4796-9E37-B6ABA30D996B}" srcOrd="1" destOrd="0" presId="urn:microsoft.com/office/officeart/2005/8/layout/hList7"/>
    <dgm:cxn modelId="{A8DC3A18-463A-4759-87A3-05D35E79ED96}" type="presParOf" srcId="{E74D1374-7E6B-400C-BD8D-0598CDE0506A}" destId="{BAEC07B2-34E9-4A0B-B37C-6850042B07DB}" srcOrd="2" destOrd="0" presId="urn:microsoft.com/office/officeart/2005/8/layout/hList7"/>
    <dgm:cxn modelId="{9D9F617D-272A-4996-A119-80ADB7B7F851}" type="presParOf" srcId="{E74D1374-7E6B-400C-BD8D-0598CDE0506A}" destId="{09FC2A20-65E6-4C32-A67A-E7759AB4ECEC}" srcOrd="3" destOrd="0" presId="urn:microsoft.com/office/officeart/2005/8/layout/hList7"/>
    <dgm:cxn modelId="{68CE77C6-7457-48AC-A735-CA92DD5F2C12}" type="presParOf" srcId="{F7CCFBA7-2742-436F-84A9-B2336114009B}" destId="{C68F2BB7-2CCB-4EEB-931F-372A7720D4DB}" srcOrd="5" destOrd="0" presId="urn:microsoft.com/office/officeart/2005/8/layout/hList7"/>
    <dgm:cxn modelId="{403E9FF3-DFDB-4EA3-8D31-667A0A717E86}" type="presParOf" srcId="{F7CCFBA7-2742-436F-84A9-B2336114009B}" destId="{6ECA7BD2-76F3-474E-9983-B28422967BD6}" srcOrd="6" destOrd="0" presId="urn:microsoft.com/office/officeart/2005/8/layout/hList7"/>
    <dgm:cxn modelId="{45BD2BCD-A8AE-4498-9046-F746B1B9CFB9}" type="presParOf" srcId="{6ECA7BD2-76F3-474E-9983-B28422967BD6}" destId="{6B12B968-B043-4239-910B-E672E1D1C447}" srcOrd="0" destOrd="0" presId="urn:microsoft.com/office/officeart/2005/8/layout/hList7"/>
    <dgm:cxn modelId="{D90179DB-F970-46E9-9B5A-AE85C56F07A1}" type="presParOf" srcId="{6ECA7BD2-76F3-474E-9983-B28422967BD6}" destId="{E5335429-8B4F-4BDC-A4E9-D646D803C610}" srcOrd="1" destOrd="0" presId="urn:microsoft.com/office/officeart/2005/8/layout/hList7"/>
    <dgm:cxn modelId="{8AEA927B-2FCC-4F20-BE68-A08BCBD3700B}" type="presParOf" srcId="{6ECA7BD2-76F3-474E-9983-B28422967BD6}" destId="{029E1885-E910-402C-A902-6E269A7E17A5}" srcOrd="2" destOrd="0" presId="urn:microsoft.com/office/officeart/2005/8/layout/hList7"/>
    <dgm:cxn modelId="{F08BC78A-22DE-4901-9851-3C65DE7BA0E1}" type="presParOf" srcId="{6ECA7BD2-76F3-474E-9983-B28422967BD6}" destId="{70B03955-03C0-4927-A3F0-51FC6B8E9F4E}" srcOrd="3" destOrd="0" presId="urn:microsoft.com/office/officeart/2005/8/layout/hList7"/>
    <dgm:cxn modelId="{EF88A0F0-1B3E-43BA-9FF5-FA598C14EA21}" type="presParOf" srcId="{F7CCFBA7-2742-436F-84A9-B2336114009B}" destId="{883810D8-15FA-4AFB-A7BB-8B115ED75995}" srcOrd="7" destOrd="0" presId="urn:microsoft.com/office/officeart/2005/8/layout/hList7"/>
    <dgm:cxn modelId="{B055731D-C765-4E94-A6E1-D642EE9716A6}" type="presParOf" srcId="{F7CCFBA7-2742-436F-84A9-B2336114009B}" destId="{4E5871CB-C7A3-4916-B572-7D40C8EFA3AF}" srcOrd="8" destOrd="0" presId="urn:microsoft.com/office/officeart/2005/8/layout/hList7"/>
    <dgm:cxn modelId="{752CFD5E-7507-4359-BF7A-5D6BE545C804}" type="presParOf" srcId="{4E5871CB-C7A3-4916-B572-7D40C8EFA3AF}" destId="{CCF9C410-8FE9-40C8-8222-AC28A676367E}" srcOrd="0" destOrd="0" presId="urn:microsoft.com/office/officeart/2005/8/layout/hList7"/>
    <dgm:cxn modelId="{F181DED9-B58D-4FB7-B56F-D7D96EE3E06C}" type="presParOf" srcId="{4E5871CB-C7A3-4916-B572-7D40C8EFA3AF}" destId="{2CC7F1DC-9273-4747-86C6-80ACA8D51C2E}" srcOrd="1" destOrd="0" presId="urn:microsoft.com/office/officeart/2005/8/layout/hList7"/>
    <dgm:cxn modelId="{F14A6927-431A-4BAD-B52E-99670DB958F3}" type="presParOf" srcId="{4E5871CB-C7A3-4916-B572-7D40C8EFA3AF}" destId="{B391717E-25D6-4CE0-A246-BD5EC7D4E615}" srcOrd="2" destOrd="0" presId="urn:microsoft.com/office/officeart/2005/8/layout/hList7"/>
    <dgm:cxn modelId="{CA237821-8897-4A2E-9F4B-0C89A35D0E7F}" type="presParOf" srcId="{4E5871CB-C7A3-4916-B572-7D40C8EFA3AF}" destId="{A0FAE5A1-1BCF-4E9D-926B-371CE3A9DF3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821FB-54A2-44BF-8D58-8ED44D823553}">
      <dsp:nvSpPr>
        <dsp:cNvPr id="0" name=""/>
        <dsp:cNvSpPr/>
      </dsp:nvSpPr>
      <dsp:spPr>
        <a:xfrm>
          <a:off x="-4850214" y="-743534"/>
          <a:ext cx="5778549" cy="5778549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9A3B2-B62C-4436-A073-45E07718EA4A}">
      <dsp:nvSpPr>
        <dsp:cNvPr id="0" name=""/>
        <dsp:cNvSpPr/>
      </dsp:nvSpPr>
      <dsp:spPr>
        <a:xfrm>
          <a:off x="301047" y="195090"/>
          <a:ext cx="11376460" cy="390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What are the total sales ,total cost and profit over time?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1047" y="195090"/>
        <a:ext cx="11376460" cy="390009"/>
      </dsp:txXfrm>
    </dsp:sp>
    <dsp:sp modelId="{A6D7CD79-EA09-4F3F-8C67-E994A23DA535}">
      <dsp:nvSpPr>
        <dsp:cNvPr id="0" name=""/>
        <dsp:cNvSpPr/>
      </dsp:nvSpPr>
      <dsp:spPr>
        <a:xfrm>
          <a:off x="57291" y="146339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AD0170-7423-400A-9E28-D1ECEF073454}">
      <dsp:nvSpPr>
        <dsp:cNvPr id="0" name=""/>
        <dsp:cNvSpPr/>
      </dsp:nvSpPr>
      <dsp:spPr>
        <a:xfrm>
          <a:off x="654236" y="780448"/>
          <a:ext cx="11023271" cy="3900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car’s categories generate the highest sales and profit margins?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4236" y="780448"/>
        <a:ext cx="11023271" cy="390009"/>
      </dsp:txXfrm>
    </dsp:sp>
    <dsp:sp modelId="{9FBF8F65-5DC8-489E-8AEF-8F582EC3504F}">
      <dsp:nvSpPr>
        <dsp:cNvPr id="0" name=""/>
        <dsp:cNvSpPr/>
      </dsp:nvSpPr>
      <dsp:spPr>
        <a:xfrm>
          <a:off x="410480" y="731697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3E2587-70E3-4CBF-A333-BBD4B7B89418}">
      <dsp:nvSpPr>
        <dsp:cNvPr id="0" name=""/>
        <dsp:cNvSpPr/>
      </dsp:nvSpPr>
      <dsp:spPr>
        <a:xfrm>
          <a:off x="847781" y="1365377"/>
          <a:ext cx="10829725" cy="3900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car models generate the highest sales?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7781" y="1365377"/>
        <a:ext cx="10829725" cy="390009"/>
      </dsp:txXfrm>
    </dsp:sp>
    <dsp:sp modelId="{4FBDA812-493D-453A-B438-2C412F2A39F9}">
      <dsp:nvSpPr>
        <dsp:cNvPr id="0" name=""/>
        <dsp:cNvSpPr/>
      </dsp:nvSpPr>
      <dsp:spPr>
        <a:xfrm>
          <a:off x="604025" y="1316626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31137D-68E5-4238-971F-7E4359289178}">
      <dsp:nvSpPr>
        <dsp:cNvPr id="0" name=""/>
        <dsp:cNvSpPr/>
      </dsp:nvSpPr>
      <dsp:spPr>
        <a:xfrm>
          <a:off x="909579" y="1950735"/>
          <a:ext cx="10767928" cy="3900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car’s make country generate the highest sales and profit margins?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9579" y="1950735"/>
        <a:ext cx="10767928" cy="390009"/>
      </dsp:txXfrm>
    </dsp:sp>
    <dsp:sp modelId="{02769971-1763-4229-9B5F-AC924A784077}">
      <dsp:nvSpPr>
        <dsp:cNvPr id="0" name=""/>
        <dsp:cNvSpPr/>
      </dsp:nvSpPr>
      <dsp:spPr>
        <a:xfrm>
          <a:off x="665823" y="1901983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08CDE8-6277-49A8-A116-4AE888D6EB97}">
      <dsp:nvSpPr>
        <dsp:cNvPr id="0" name=""/>
        <dsp:cNvSpPr/>
      </dsp:nvSpPr>
      <dsp:spPr>
        <a:xfrm>
          <a:off x="847781" y="2536093"/>
          <a:ext cx="10829725" cy="39000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car colors are generating the most sales 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47781" y="2536093"/>
        <a:ext cx="10829725" cy="390009"/>
      </dsp:txXfrm>
    </dsp:sp>
    <dsp:sp modelId="{88A53065-AEA7-496E-A013-8428F02F4DC7}">
      <dsp:nvSpPr>
        <dsp:cNvPr id="0" name=""/>
        <dsp:cNvSpPr/>
      </dsp:nvSpPr>
      <dsp:spPr>
        <a:xfrm>
          <a:off x="604025" y="2487341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474DC7-CAEF-4C4E-B243-17AE1BCB353B}">
      <dsp:nvSpPr>
        <dsp:cNvPr id="0" name=""/>
        <dsp:cNvSpPr/>
      </dsp:nvSpPr>
      <dsp:spPr>
        <a:xfrm>
          <a:off x="654236" y="3121021"/>
          <a:ext cx="11023271" cy="390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Who are our top customers or customer segments?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4236" y="3121021"/>
        <a:ext cx="11023271" cy="390009"/>
      </dsp:txXfrm>
    </dsp:sp>
    <dsp:sp modelId="{E02DBEA2-8CA2-4CA6-98C8-A75F4B61B31E}">
      <dsp:nvSpPr>
        <dsp:cNvPr id="0" name=""/>
        <dsp:cNvSpPr/>
      </dsp:nvSpPr>
      <dsp:spPr>
        <a:xfrm>
          <a:off x="410480" y="3072270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EE1D8D-5E23-4559-8A86-C9EA22DB8B88}">
      <dsp:nvSpPr>
        <dsp:cNvPr id="0" name=""/>
        <dsp:cNvSpPr/>
      </dsp:nvSpPr>
      <dsp:spPr>
        <a:xfrm>
          <a:off x="301047" y="3706379"/>
          <a:ext cx="11376460" cy="3900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957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F497D"/>
            </a:buClr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Which regions or locations have the highest sales and profit margins?</a:t>
          </a:r>
        </a:p>
      </dsp:txBody>
      <dsp:txXfrm>
        <a:off x="301047" y="3706379"/>
        <a:ext cx="11376460" cy="390009"/>
      </dsp:txXfrm>
    </dsp:sp>
    <dsp:sp modelId="{E813F435-E587-4A8B-9D2C-3A3EB82B33E7}">
      <dsp:nvSpPr>
        <dsp:cNvPr id="0" name=""/>
        <dsp:cNvSpPr/>
      </dsp:nvSpPr>
      <dsp:spPr>
        <a:xfrm>
          <a:off x="57291" y="3657628"/>
          <a:ext cx="487512" cy="487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AC694-D337-4770-A43A-A80AB61DB79A}">
      <dsp:nvSpPr>
        <dsp:cNvPr id="0" name=""/>
        <dsp:cNvSpPr/>
      </dsp:nvSpPr>
      <dsp:spPr>
        <a:xfrm>
          <a:off x="-689588" y="-98528"/>
          <a:ext cx="916835" cy="916835"/>
        </a:xfrm>
        <a:prstGeom prst="blockArc">
          <a:avLst>
            <a:gd name="adj1" fmla="val 18900000"/>
            <a:gd name="adj2" fmla="val 2700000"/>
            <a:gd name="adj3" fmla="val 235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819B7D-16CC-4AEE-8A1C-E9519655F2D6}">
      <dsp:nvSpPr>
        <dsp:cNvPr id="0" name=""/>
        <dsp:cNvSpPr/>
      </dsp:nvSpPr>
      <dsp:spPr>
        <a:xfrm>
          <a:off x="223734" y="180902"/>
          <a:ext cx="11511064" cy="3579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66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Why did profit decrease in 2017 ?</a:t>
          </a:r>
          <a:endParaRPr lang="en-US" sz="2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3734" y="180902"/>
        <a:ext cx="11511064" cy="357974"/>
      </dsp:txXfrm>
    </dsp:sp>
    <dsp:sp modelId="{EB35FABB-D618-4BBA-912D-AB1CF150D818}">
      <dsp:nvSpPr>
        <dsp:cNvPr id="0" name=""/>
        <dsp:cNvSpPr/>
      </dsp:nvSpPr>
      <dsp:spPr>
        <a:xfrm>
          <a:off x="0" y="136155"/>
          <a:ext cx="447468" cy="447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3DB35-B128-4E92-832D-509C9226E410}">
      <dsp:nvSpPr>
        <dsp:cNvPr id="0" name=""/>
        <dsp:cNvSpPr/>
      </dsp:nvSpPr>
      <dsp:spPr>
        <a:xfrm>
          <a:off x="0" y="0"/>
          <a:ext cx="2352699" cy="54186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Data Collection</a:t>
          </a:r>
        </a:p>
      </dsp:txBody>
      <dsp:txXfrm>
        <a:off x="0" y="2167466"/>
        <a:ext cx="2352699" cy="2167466"/>
      </dsp:txXfrm>
    </dsp:sp>
    <dsp:sp modelId="{F310E1CE-690B-4D3F-8992-7ECE67DECE40}">
      <dsp:nvSpPr>
        <dsp:cNvPr id="0" name=""/>
        <dsp:cNvSpPr/>
      </dsp:nvSpPr>
      <dsp:spPr>
        <a:xfrm>
          <a:off x="274141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83AFF-9499-47DC-A5B7-2A3480BA95CC}">
      <dsp:nvSpPr>
        <dsp:cNvPr id="0" name=""/>
        <dsp:cNvSpPr/>
      </dsp:nvSpPr>
      <dsp:spPr>
        <a:xfrm>
          <a:off x="2423280" y="0"/>
          <a:ext cx="2352699" cy="54186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Cleaning </a:t>
          </a:r>
        </a:p>
      </dsp:txBody>
      <dsp:txXfrm>
        <a:off x="2423280" y="2167466"/>
        <a:ext cx="2352699" cy="2167466"/>
      </dsp:txXfrm>
    </dsp:sp>
    <dsp:sp modelId="{5AECCE50-A52C-406C-BD3E-A539AFE551EC}">
      <dsp:nvSpPr>
        <dsp:cNvPr id="0" name=""/>
        <dsp:cNvSpPr/>
      </dsp:nvSpPr>
      <dsp:spPr>
        <a:xfrm>
          <a:off x="2697421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CD103-F21A-4DC7-A56F-9D22CAFDB9A2}">
      <dsp:nvSpPr>
        <dsp:cNvPr id="0" name=""/>
        <dsp:cNvSpPr/>
      </dsp:nvSpPr>
      <dsp:spPr>
        <a:xfrm>
          <a:off x="4846560" y="0"/>
          <a:ext cx="2352699" cy="54186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Data Transformation</a:t>
          </a:r>
        </a:p>
      </dsp:txBody>
      <dsp:txXfrm>
        <a:off x="4846560" y="2167466"/>
        <a:ext cx="2352699" cy="2167466"/>
      </dsp:txXfrm>
    </dsp:sp>
    <dsp:sp modelId="{09FC2A20-65E6-4C32-A67A-E7759AB4ECEC}">
      <dsp:nvSpPr>
        <dsp:cNvPr id="0" name=""/>
        <dsp:cNvSpPr/>
      </dsp:nvSpPr>
      <dsp:spPr>
        <a:xfrm>
          <a:off x="5120701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2B968-B043-4239-910B-E672E1D1C447}">
      <dsp:nvSpPr>
        <dsp:cNvPr id="0" name=""/>
        <dsp:cNvSpPr/>
      </dsp:nvSpPr>
      <dsp:spPr>
        <a:xfrm>
          <a:off x="7269840" y="0"/>
          <a:ext cx="2352699" cy="54186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&amp; Diagnostic Analysis</a:t>
          </a:r>
        </a:p>
      </dsp:txBody>
      <dsp:txXfrm>
        <a:off x="7269840" y="2167466"/>
        <a:ext cx="2352699" cy="2167466"/>
      </dsp:txXfrm>
    </dsp:sp>
    <dsp:sp modelId="{70B03955-03C0-4927-A3F0-51FC6B8E9F4E}">
      <dsp:nvSpPr>
        <dsp:cNvPr id="0" name=""/>
        <dsp:cNvSpPr/>
      </dsp:nvSpPr>
      <dsp:spPr>
        <a:xfrm>
          <a:off x="7543982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9C410-8FE9-40C8-8222-AC28A676367E}">
      <dsp:nvSpPr>
        <dsp:cNvPr id="0" name=""/>
        <dsp:cNvSpPr/>
      </dsp:nvSpPr>
      <dsp:spPr>
        <a:xfrm>
          <a:off x="9693120" y="0"/>
          <a:ext cx="2352699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Visualization</a:t>
          </a:r>
        </a:p>
      </dsp:txBody>
      <dsp:txXfrm>
        <a:off x="9693120" y="2167466"/>
        <a:ext cx="2352699" cy="2167466"/>
      </dsp:txXfrm>
    </dsp:sp>
    <dsp:sp modelId="{A0FAE5A1-1BCF-4E9D-926B-371CE3A9DF3D}">
      <dsp:nvSpPr>
        <dsp:cNvPr id="0" name=""/>
        <dsp:cNvSpPr/>
      </dsp:nvSpPr>
      <dsp:spPr>
        <a:xfrm>
          <a:off x="9967262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C1A73-C71C-4E71-9024-098733A1B905}">
      <dsp:nvSpPr>
        <dsp:cNvPr id="0" name=""/>
        <dsp:cNvSpPr/>
      </dsp:nvSpPr>
      <dsp:spPr>
        <a:xfrm>
          <a:off x="481832" y="4334933"/>
          <a:ext cx="11082154" cy="8128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5630-7E30-833A-3664-10CA4BC1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FF28C-D2B9-895F-2CDB-CCCFB5196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867F5-FACA-A1A3-3DC2-428728AC1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5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E117-BE06-AF86-7E8E-E4BEBD2E5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8E9ED1-17EA-0C55-82A3-F3C6F22CA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5F36C-D97E-DC40-5377-8975E71E7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7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8D55C-3947-FCC8-7BDB-930B7E29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1BD19-4D68-E479-76DE-AF7DEB8DC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2EA7D-A6B0-E6A8-5D69-4FC757AC8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FF6C-092F-2772-5CA3-67481A0EB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BEF0F-EE76-DF96-A05A-26C855F97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A9D7E-DCD5-6114-8D0F-C9B1B06E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35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10C5-F742-6280-37EC-2E598F6E1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AD6CF-1A48-FC3B-D290-8ABF3ADFA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371D6-599D-77B9-EC39-9D549AC24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88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75FEF-58BA-1CB8-F709-6FE1F5460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1E31D1-E4F7-0B69-9B6A-4BB6400C6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187C5-C091-14C1-0B9B-D6D513E26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04314-5EA5-1487-D9E4-2C39D1D7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C0A0C-6647-419B-49D3-A2EE95CC2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5033F-642D-2AC8-7AC2-F9BCF2271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80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5830B-DE34-D7F4-1695-425DC666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4B1D1-70D3-96CC-8056-4659D89A6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FE348-DCE5-1DB7-355A-2F5D88408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38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37DFB-6AE4-3D76-7F9B-EDEB1941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EFE9D-1595-8FD9-0646-0379FA470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BBF201-452E-07C3-E259-051881120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8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710FC-C5B7-8960-B30A-48A82372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232E8-776D-9F94-5DD1-A4849439A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F0D3E-54B9-25AA-DB92-680E49B4B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21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1879B-3AC9-A06F-B0F5-A66DE3084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2F726-EF99-2877-32DB-7AA75E5CB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B9B32A-BED6-7CB3-D731-B0EE9CE52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63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A5664-4EC9-F32C-A02D-F0A3E098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F145F-9648-FE0C-D9CB-3B9DE8EC0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56DFC-7576-8ED4-A5D5-C4E9EB43A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0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2960-6D9B-C39F-260F-77386EB3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AB90E-B7FB-50EA-5419-7104F3E31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B1A896-7218-13AD-AB41-4E2D5149A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68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5608-E2DE-8A63-EB42-699A606B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A437B3-D712-1EC9-CE5B-3B8A9ED34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F9661-51F7-477D-C000-96960C878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2AF0C-F171-697E-EC15-A83069AA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6EECA-7290-29FF-EBBA-0335708FD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65F70-AB00-B8FE-14F8-DFFEF672F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1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4BF5E-E6A9-5758-F0B0-F86DBC1A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0C679-A94C-037E-D012-0F11A3F5F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EF3FE-9760-1ECC-4B89-A99982D96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5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A10E9-40A8-5B9D-9177-06715624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167862-A3FD-32A5-CCB0-EFCE26168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33AA64-227A-4673-AD7A-A9967D844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2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389C-5ECC-10F1-B2D3-238434A6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8FCAD-42AD-A44A-1776-4848F0551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EC906-6AFB-965A-F615-6B5B6D9D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6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9A2D-86D9-A263-68FE-2F9132F45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75400-E2CB-D301-C2D6-4A413C551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C007C-A1A5-A2D4-FCC6-0B11535C2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4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25-Apr-25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289FE2F6-6014-A88D-57CF-7CD9936946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1" y="150830"/>
            <a:ext cx="1350930" cy="11802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03935"/>
            <a:ext cx="12192000" cy="775597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Prestige Cars Sales Analysis</a:t>
            </a:r>
            <a:b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(Data-Driven Insights from 2015–2018)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7" y="298580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6059" y="273722"/>
            <a:ext cx="2959879" cy="2607364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19" y="1331064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4" name="Picture 13" descr="A black and white text&#10;&#10;AI-generated content may be incorrect.">
            <a:extLst>
              <a:ext uri="{FF2B5EF4-FFF2-40B4-BE49-F238E27FC236}">
                <a16:creationId xmlns:a16="http://schemas.microsoft.com/office/drawing/2014/main" id="{664BBCB0-1378-4A45-1BAA-E7504D08E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83" y="150830"/>
            <a:ext cx="2004060" cy="9677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BFC9B60-6756-B400-4C21-4C5C01D2BA49}"/>
              </a:ext>
            </a:extLst>
          </p:cNvPr>
          <p:cNvSpPr txBox="1">
            <a:spLocks/>
          </p:cNvSpPr>
          <p:nvPr/>
        </p:nvSpPr>
        <p:spPr>
          <a:xfrm>
            <a:off x="-1334397" y="3807607"/>
            <a:ext cx="7185416" cy="29839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200000"/>
              </a:lnSpc>
              <a:spcBef>
                <a:spcPts val="1000"/>
              </a:spcBef>
              <a:buNone/>
            </a:pPr>
            <a:r>
              <a:rPr lang="en-US" sz="20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marL="342900" marR="0" lvl="0" indent="-342900" algn="ctr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Hossameldin Hassan Abdelhady</a:t>
            </a:r>
          </a:p>
          <a:p>
            <a:pPr marL="342900" marR="0" lvl="0" indent="-342900" algn="ctr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Germine Yousry Abdelwahab</a:t>
            </a:r>
          </a:p>
          <a:p>
            <a:pPr marL="342900" marR="0" lvl="0" indent="-342900" algn="ctr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Ayatollah Ahmed Mahmoud</a:t>
            </a:r>
          </a:p>
          <a:p>
            <a:pPr marL="342900" marR="0" lvl="0" indent="-342900" algn="ctr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Salma Kamel Abdelaziz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F3494D-6014-D244-0E01-E768D6FDE3D2}"/>
              </a:ext>
            </a:extLst>
          </p:cNvPr>
          <p:cNvSpPr txBox="1">
            <a:spLocks/>
          </p:cNvSpPr>
          <p:nvPr/>
        </p:nvSpPr>
        <p:spPr>
          <a:xfrm>
            <a:off x="7268548" y="4550087"/>
            <a:ext cx="4802695" cy="2009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200000"/>
              </a:lnSpc>
              <a:spcBef>
                <a:spcPts val="1000"/>
              </a:spcBef>
              <a:buNone/>
            </a:pPr>
            <a:r>
              <a:rPr lang="en-US" sz="20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Instructor :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Eng. Ahmed Alaa</a:t>
            </a:r>
          </a:p>
          <a:p>
            <a:pPr marL="0" marR="0" algn="ctr">
              <a:lnSpc>
                <a:spcPct val="200000"/>
              </a:lnSpc>
              <a:spcBef>
                <a:spcPts val="1000"/>
              </a:spcBef>
              <a:buNone/>
            </a:pPr>
            <a:r>
              <a:rPr lang="en-US" sz="20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: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Alx2_Dat1_G1</a:t>
            </a:r>
          </a:p>
          <a:p>
            <a:pPr marL="0" marR="0" algn="ctr">
              <a:lnSpc>
                <a:spcPct val="200000"/>
              </a:lnSpc>
              <a:spcBef>
                <a:spcPts val="100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Data Analyst Specialist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75496C-0733-B714-1B1F-B19438B760A2}"/>
              </a:ext>
            </a:extLst>
          </p:cNvPr>
          <p:cNvSpPr txBox="1">
            <a:spLocks/>
          </p:cNvSpPr>
          <p:nvPr/>
        </p:nvSpPr>
        <p:spPr>
          <a:xfrm>
            <a:off x="-174170" y="2159892"/>
            <a:ext cx="2912605" cy="5217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algn="ctr">
              <a:lnSpc>
                <a:spcPct val="200000"/>
              </a:lnSpc>
              <a:spcBef>
                <a:spcPts val="1000"/>
              </a:spcBef>
              <a:buNone/>
            </a:pPr>
            <a:r>
              <a:rPr lang="en-US" sz="20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April 2025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EB5DE-85AE-6140-68DD-E403BE771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5D9C5BC4-9522-E944-4C4B-AD82612A7A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37C251-0FD1-015A-E11C-F17B7DF9DF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D5CF132-3CDA-DDC7-4847-4BE1C71A5D21}"/>
              </a:ext>
            </a:extLst>
          </p:cNvPr>
          <p:cNvSpPr txBox="1">
            <a:spLocks/>
          </p:cNvSpPr>
          <p:nvPr/>
        </p:nvSpPr>
        <p:spPr>
          <a:xfrm>
            <a:off x="228600" y="14271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Python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3D5D34-EE6C-6077-6AD1-9EFE475A0F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A17B83B-3D2B-A3EB-88D0-8CE234E4B9DD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1BC759-7FF0-4DAB-D6DE-D09A14ECB530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B2DA41-D409-E636-C2D9-84F1978FE838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F99912-20AE-5E43-F255-0B242ADF80E7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6EB6B0-31BA-2776-985F-D52478AF63FF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6068E4-F89E-487A-7A96-D99FC12575EB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FF3FBD-EFE6-8671-C1BB-628B4773D9F1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9AA297-4C28-A9B3-38F7-0FF4B453DCB4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4C360D-89DD-DD4C-4012-990A13E4CB37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91B4B1-C7CD-1D49-FB56-D5231964A101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6CEBA30F-7FF6-64DA-FE2C-72DCB8E89C79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30D4E287-0DAF-FA72-ADB0-1FFE23A6A291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D1736F35-B94B-0B92-52CD-5AD63BCEE3AD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87DCC1B6-B6A3-A01B-3665-7B1163746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8139B8C6-8E22-8A07-C4A0-0E4EA257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61628057-A3F5-5716-8035-312719F9E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29BF714E-AA32-956A-5D7B-0BB2251C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ADD4EB0F-6791-BE78-23F9-A60E128AB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8AAC02A9-8447-5EB4-49DC-56015177C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0EB317AE-8734-4CB5-3CE0-7EEE809B4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F662C5ED-1C3F-6B66-A1CE-9CDB0E1BB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D00F2051-EBD7-A566-9127-9014B77D1A6E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DBF0AF13-685B-73FE-75C3-DE8D11571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DE0936CC-2BA0-DBCA-080F-3935823D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262590A8-71B8-E405-F714-BB8840B42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AEA247EE-7AA8-8E13-7E3A-69731D766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CD314BCA-2160-3AA7-88A4-D630D8822237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9BAA10-DEA3-DDBC-199D-0E56EC610179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Data Cleaning , Transformation and Analysis 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B191E4-243F-584B-9DD8-67E175A33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" y="1220240"/>
            <a:ext cx="5540220" cy="53116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19959-2067-4DD3-51AB-D87EFFEB9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74" y="1323441"/>
            <a:ext cx="5625514" cy="539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AEE02-5666-5F07-94E7-0A33006F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01F47EB4-2F46-A965-E8A5-D61BC5D15B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E62F2-9101-E167-610C-15373684C0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CBA7EF8-B3C4-D6F1-E5AB-12DA729D2BCE}"/>
              </a:ext>
            </a:extLst>
          </p:cNvPr>
          <p:cNvSpPr txBox="1">
            <a:spLocks/>
          </p:cNvSpPr>
          <p:nvPr/>
        </p:nvSpPr>
        <p:spPr>
          <a:xfrm>
            <a:off x="228600" y="14271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Python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18CBD8-85E0-090C-B5EF-D3C67D5ED4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1A5D3D5-8DF1-669A-72BF-90EEB07596DF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91FD3C-2E18-5DA7-1B97-72DBE5780C07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B26CD7-547B-EB05-9D64-FB13D42A6EE7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E4435-28E1-6107-558E-1F9FB574197E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799F7D-178B-B1F6-1A5F-C5F0A16855CD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C46E54-E039-E9FD-2679-D0A8B05E8D44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47033A-A271-F0EF-64DB-5463BAD29B69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E11CFA-1AB8-BFB0-6DB0-DD2B257E00AA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EE4E45-0886-B7D2-5776-9A60A851069A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077049-12F0-CCCD-EBEA-30B7BB7D1F6D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BFE49FB8-A279-7966-8FD8-0938EC530010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D9152C12-B871-68ED-16A7-1D1177402C54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5D84E38E-9D24-9B22-01DE-5690C8CF0BBA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9284E4DF-6A6A-8263-51C0-26AE43EE5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208C4D7F-2E86-E6EE-5C7D-A7CCF276C5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BB27E49F-E1DF-903B-7CF7-8E01FABE3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792234F8-8713-28D9-CE13-87AE60CB8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6E3F6B8A-C8A8-10EA-85DA-86C8E5614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A2D6CEE3-F1DD-74FB-E8AF-EEF6E4FF9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6B0C4A0-9A6B-4DD9-4401-29AC974C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CFFABC66-5672-0CDA-1FA9-C29818F68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35078024-6C42-AABF-21A4-FB95C690CA4E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4F4B7608-05A2-FC30-D06C-F5B674681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ECC63002-621F-B010-27E3-70C354F35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2DEA20FE-5016-25EB-1E7F-B788149CF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32127BD1-F43A-233A-7190-222DA2AC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5C8DCCDE-85EF-072A-5E37-5E780F757239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85D859-9FA0-8EBA-42F9-93B126E0C18F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Data Cleaning , Transformation and Analysis 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479A01-EE7E-86B5-6F7C-3D6CB0C1D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" y="1298495"/>
            <a:ext cx="5993078" cy="4701947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B300D3D-58A5-C9C1-6C9B-8DEC2766E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23441"/>
            <a:ext cx="5578323" cy="53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290742"/>
                  </p:ext>
                </p:extLst>
              </p:nvPr>
            </p:nvGraphicFramePr>
            <p:xfrm>
              <a:off x="0" y="600076"/>
              <a:ext cx="12622924" cy="69463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00076"/>
                <a:ext cx="12622924" cy="6946352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8F2FFF-C97E-FE74-4AEE-1A8ABEEBB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C30D0FC-C838-B459-5217-5C4B02327B61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Visualization</a:t>
            </a:r>
          </a:p>
          <a:p>
            <a:pPr algn="ctr"/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FF4BA2-6838-A577-3AF0-834A166C0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02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34A0290-3C9C-7DC0-934A-D1906A82AB76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2197309" cy="123623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Steady Growth in Total Sales 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increased consistently from 1.57 million in 2015 to a peak of 8.28 million in 2018. (This reflects a strong upward sales trend, with more than a 5x increase over four years.)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C004F-A630-CC44-EBE1-C9AF4FCE8380}"/>
              </a:ext>
            </a:extLst>
          </p:cNvPr>
          <p:cNvSpPr txBox="1">
            <a:spLocks/>
          </p:cNvSpPr>
          <p:nvPr/>
        </p:nvSpPr>
        <p:spPr>
          <a:xfrm>
            <a:off x="98775" y="2318491"/>
            <a:ext cx="12197309" cy="17338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Goods Sold (COGS) 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costs increased from 1.22 million in 2015 to 4.2 million in 2016 then increased to 6.7 million in 2017 then decreased to 6.61 million in 2018. 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(This indicates consistent operational scaling to meet rising demand.)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B103CE-363F-2E03-8DC0-6CBE4C67A89E}"/>
              </a:ext>
            </a:extLst>
          </p:cNvPr>
          <p:cNvSpPr txBox="1">
            <a:spLocks/>
          </p:cNvSpPr>
          <p:nvPr/>
        </p:nvSpPr>
        <p:spPr>
          <a:xfrm>
            <a:off x="98774" y="4151017"/>
            <a:ext cx="12197309" cy="26007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Trends and Fluctuations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Profits grew significantly from 0.3 million in 2015 to 1.6 million in 2016, marking the highest year-on-year growth.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2017, despite higher sales, profit declined to 1.4 million due to increased costs in 2017.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2018, profit recovered to 1.6 million, showing signs of operational efficiency and margin improvement.</a:t>
            </a: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52D02-51C9-8B73-D268-297AAD44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5BD526E-2E62-A962-D41E-320B4C098B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C084A4-3DE2-2BEE-6249-F800CBA0E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C71B92D-1DA4-048C-835C-1BA9A7DBDE4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743F55-B2E5-34F5-272C-C2930DAA5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40A169A-9224-651E-9346-66F0FA3123FD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2197309" cy="21031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Performing Car Category by Total Sales: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Ferrari leads with $6.04 million in total sales, followed by Aston Martin at $5.81 million. These two brands significantly outpace others, showing a strong presence in the market.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Mercedes and Noble represent the lowest sales at $484K and $236K, respectively, indicating relatively weaker market performance.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4613C4-3D96-C2F1-01D6-015A15D181DF}"/>
              </a:ext>
            </a:extLst>
          </p:cNvPr>
          <p:cNvSpPr txBox="1">
            <a:spLocks/>
          </p:cNvSpPr>
          <p:nvPr/>
        </p:nvSpPr>
        <p:spPr>
          <a:xfrm>
            <a:off x="98774" y="3316893"/>
            <a:ext cx="12197309" cy="24724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Contribution by Car Category: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Aston Martin stands out with the highest profit of $1.5 million despite having slightly lower sales than Ferrari. This indicates that Bentley is not only selling high-priced vehicles but also maintaining healthy margins.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Ferrari, while leading in total sales, generates $1.3 million in profit, maintaining solid profit despite slightly lower margins compared to Bentley.</a:t>
            </a:r>
          </a:p>
        </p:txBody>
      </p:sp>
    </p:spTree>
    <p:extLst>
      <p:ext uri="{BB962C8B-B14F-4D97-AF65-F5344CB8AC3E}">
        <p14:creationId xmlns:p14="http://schemas.microsoft.com/office/powerpoint/2010/main" val="113076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C139-B914-8325-1FF9-73A5EE6C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E93DCB6-ECC9-5B9E-18F2-C3167DA37A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767ADF-DFA1-B07A-4C62-F2E816C77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92E3998-394B-B9B4-0EB7-6FC2C1809A4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30B912-E8EC-C3C9-2E25-212357248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CBB9660-5CC0-6258-51ED-83481611FAF9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2197309" cy="260071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Cars Models Top Sellers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Bugatti 57C leads all models with $1.69 million in total sales.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Aston Martin Virage follows closely with $1.56M, reinforcing the brand’s prestige and customer loyalty in the high-end segment.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Ferrari 355 ($1.35M), Aston Martin DB6 ($1.12M), and DB9 ($1.08M) also rank high, confirming the dominance of British and Italian sports/luxury cars in sales performance.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B29B48-A6F8-C0D5-4868-D5958BFE6759}"/>
              </a:ext>
            </a:extLst>
          </p:cNvPr>
          <p:cNvSpPr txBox="1">
            <a:spLocks/>
          </p:cNvSpPr>
          <p:nvPr/>
        </p:nvSpPr>
        <p:spPr>
          <a:xfrm>
            <a:off x="98777" y="3733008"/>
            <a:ext cx="12093223" cy="33393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Car’s Make Country Sales 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GBR dominates both in sales volume and profit generation ( $ 11.4 M , 2.55 M) , indicating high customer demand and strong profit margins for British-manufactured cars. This suggests brand preference and premium positioning.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Italian brands show high sales and healthy profit ($ 8.3 M, $ 1.6 M ), making them a key driver of business performance. Likely tied to luxury or sports segments such as Ferrari and Lamborghini.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7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C9CF-F012-A151-3FBC-40D43CAA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28B0B100-BBE9-E1E4-9999-D8A0A59E28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8FD7A-1D67-8525-FEC6-C482A4288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601F062-1268-DC28-67AD-FB526B794770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F7B075-D030-982A-4E90-3315CAD1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3CBCDA2-8D1A-34AA-C1DC-A957D50B7EDF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2197309" cy="39651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Car’s Colors Sales 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is the top-performing color, with $6.97 million in total sales . suggests that Black is a popular choice among customers, likely due to its timeless and versatile appeal.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 follows with $2.99 million in sales, indicating that it is also a preferred color choice.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Canary Yellow and Pink are the lowest-performing colors, with $791K and $586K in sales, respectively. These colors tend to be more niche, appealing to specific customer segments, which may limit their marketability and overall sales.</a:t>
            </a:r>
          </a:p>
        </p:txBody>
      </p:sp>
    </p:spTree>
    <p:extLst>
      <p:ext uri="{BB962C8B-B14F-4D97-AF65-F5344CB8AC3E}">
        <p14:creationId xmlns:p14="http://schemas.microsoft.com/office/powerpoint/2010/main" val="79602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AD72A-737C-E018-7464-8CD34AA30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30BD41E5-A3B6-19E4-64D7-283F2D23A5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E67C89-6ACB-4A91-3698-C5B0F0854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E7D4AF8-DFC7-1DEB-E038-A95D40A21208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038EB-8AC9-21B0-37C0-EC16DD05F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CE23D225-70DE-1C06-6E62-A7F64A5ED7BC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2197309" cy="60119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Customers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 Pete Motors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leading customer with $1.55 million in total sales, followed closely by Vive La Vitesse with $1.51 million. These customers are driving significant revenue.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Birmingham Executive Prestige Vehicles and La Bagnole de Luxe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at the lower end of sales, contributing only $469K and $525K, respectively. This suggests potential opportunities for increasing engagement or sales with these customers.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Honest Pete Motors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the highest profit at $730 K, which aligns with their high profit margin 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indicates efficient cost management and/or higher-priced sales for this customer.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Antonio Maura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shows strong performance with a profit of $ 472 K.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 La Vitesse also shows strong performance with a profit of $ 431 K.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Screamin' Wheels ,Vive La Vitesse, and Honest Pete Motors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frequent purchases, with 15, 13  and 12  transactions, respectively. This indicates high customer loyalty or ongoing business relationships.</a:t>
            </a:r>
          </a:p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Capots Reluisants S.A. and La Bagnole de Luxe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with only 6 purchases, are lower in terms of frequency, which may warrant further analysis on whether sales can be increased through personalized offers or incentives.</a:t>
            </a:r>
          </a:p>
        </p:txBody>
      </p:sp>
    </p:spTree>
    <p:extLst>
      <p:ext uri="{BB962C8B-B14F-4D97-AF65-F5344CB8AC3E}">
        <p14:creationId xmlns:p14="http://schemas.microsoft.com/office/powerpoint/2010/main" val="170355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79EF0-91BC-CE2B-D15B-491DFBBFB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3A3159E7-EE90-4F4A-F000-0DB89D196B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64CDB3-5693-4EE5-25ED-244BBF3BF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23F97BE-F7D0-63AF-EB67-1006DF5EEF4F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A257E6-8E27-7A87-A90B-9CC290353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CB60868-BEF9-3C88-77D0-CE45E1BA9B0C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1961143" cy="55718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Revenue Countries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United Kingdom is the top-performing market, generating $10.02 million in total sales and leading in profit with $ 2 million . This highlights it as a core strategic market.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France is the second-highest in revenue ($6.37M) and nearly matches the UK in profit with $1.4 million indicating excellent cost efficiency and healthy margins.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Spain follows as a mid-tier contributor with $2.09M in sales and a noteworthy profit of $0.6 million, suggesting strong returns relative to its size.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Belgium, despite having the lowest total sales ($0.4 million ), yields a surprisingly high profit of( $0.1 million ) suggesting very efficient operations or premium sales in this market.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Italy and Switzerland both generate moderate sales ($1.2M and $943K respectively) but return very low profits ($0.2 million and $0.2 million).</a:t>
            </a:r>
          </a:p>
        </p:txBody>
      </p:sp>
    </p:spTree>
    <p:extLst>
      <p:ext uri="{BB962C8B-B14F-4D97-AF65-F5344CB8AC3E}">
        <p14:creationId xmlns:p14="http://schemas.microsoft.com/office/powerpoint/2010/main" val="10676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5B74A-0AE7-C2FA-E526-5667E8A1E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B9941AE0-B482-B0F8-B2E0-8B21A4E5C5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EA4789-4F03-C6BB-C7C7-2CD84D3DC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35C56A4-2C71-4CFF-524A-31ACAC86796E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&amp; Answers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F6CEFD-A825-CE22-9EBD-CFA4FE25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0E920194-0C98-3590-C65F-D101699EAD68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1950983" cy="59052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did profit decrease in 2017?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Sharp increase in total cost from $4.18 million (2016) to $6.71 million (2017) due to the sharp increase in stock cost from $3.9 million (2016) to $6.3 million (2017) and decreased to  6.2 million ( 2018) due to cost reductions and improvements . 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high-margin vehicles like  GBR ( Aston Martin , Bently , Rolls Royce and Jaguar ) and Italy cars ( Ferrari , Lamborghini and Alfa Romeo ) which record total sales of  19.7 million and total profit of   4.2 million were sold in 2016 ( 87 cars with 5.3 million total sales and 1.5 million profit ) , in 2017 ( decreased to 72 cars with 6.4 million total sales and 1.1 million profit ) and 2018 ( increased to 96 cars with 6.6 total sales and 1.3 million profit ) 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 in expansion, advertising, or staffing may have inflated expenses without immediate ROI</a:t>
            </a:r>
          </a:p>
          <a:p>
            <a:pPr marL="342900" marR="0" indent="-34290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growth was driven in regions with lower profit contribution or higher costs (e.g., increased shipping/import costs), overall profit would suffer</a:t>
            </a:r>
          </a:p>
        </p:txBody>
      </p:sp>
    </p:spTree>
    <p:extLst>
      <p:ext uri="{BB962C8B-B14F-4D97-AF65-F5344CB8AC3E}">
        <p14:creationId xmlns:p14="http://schemas.microsoft.com/office/powerpoint/2010/main" val="417453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16D29-C062-9FB3-9D1D-A1CA592AA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9AB2D1C3-575F-896C-106C-3F7890BC9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46312" y="2388364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E44363A8-B5A4-7B95-A8EE-BA7A86A45F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55280D-5FF1-26C0-7F13-6185859CFAC4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35D261-EE5C-ADD7-88BD-B4BC4196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4217" y="3525014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F33B99-220F-8E21-07C4-BACA5ECD6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9040" y="282346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Data Collection ( Excel)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B6E8BE-FFA9-83D3-B974-E8CFD50A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97915" y="272406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72A7AA-5272-B306-CF83-1069D5382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58340" y="4544318"/>
            <a:ext cx="3848942" cy="74099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( Power BI 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A82164-E01F-CDE0-AF70-FB75537F4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34243" y="4456226"/>
            <a:ext cx="939800" cy="9398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0C9D58-92DD-B545-83B5-455FE91E8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815" y="282346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Data Analysis ( Python )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EE398C-8C26-E98D-EE29-68EAF064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84915" y="2724066"/>
            <a:ext cx="939800" cy="9398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106AC7-BCE2-0BE1-9CA4-5D4AA057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0543" y="4544318"/>
            <a:ext cx="3873747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Database Integration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13A342-7AE2-7CA1-9F87-ED305FC8C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5615" y="444491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69BF3589-B3A9-6745-0CC0-D6DEE251890B}"/>
              </a:ext>
            </a:extLst>
          </p:cNvPr>
          <p:cNvGrpSpPr/>
          <p:nvPr/>
        </p:nvGrpSpPr>
        <p:grpSpPr>
          <a:xfrm>
            <a:off x="4652268" y="602107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BCA7592D-B16B-D18D-07D1-246111FD1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0F68AF99-C8FB-97DE-F005-819E9B4FB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Picture 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1A246D05-8867-E936-CBEC-AB8820E07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15" y="2930375"/>
            <a:ext cx="596383" cy="6544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91E16B-18F7-2DA0-A883-A6AAE5F4AE01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123623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Analyze sales data to support decision-making and maximize revenue using descriptive and diagnostic analysis 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0FBC2A-1DF8-6342-23CE-2425A9433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5062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83CC2E5-7B13-2238-B9CD-29335EF57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green and white logo&#10;&#10;AI-generated content may be incorrect.">
            <a:extLst>
              <a:ext uri="{FF2B5EF4-FFF2-40B4-BE49-F238E27FC236}">
                <a16:creationId xmlns:a16="http://schemas.microsoft.com/office/drawing/2014/main" id="{A7A21222-17BB-FF10-1687-050CA1380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5163" y="2917482"/>
            <a:ext cx="485304" cy="485304"/>
          </a:xfrm>
          <a:prstGeom prst="rect">
            <a:avLst/>
          </a:prstGeom>
        </p:spPr>
      </p:pic>
      <p:pic>
        <p:nvPicPr>
          <p:cNvPr id="70" name="Picture 69" descr="A logo of a tool and a cylinder&#10;&#10;AI-generated content may be incorrect.">
            <a:extLst>
              <a:ext uri="{FF2B5EF4-FFF2-40B4-BE49-F238E27FC236}">
                <a16:creationId xmlns:a16="http://schemas.microsoft.com/office/drawing/2014/main" id="{4F4A81CB-4E51-6601-0939-0E56405E4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85" y="4645169"/>
            <a:ext cx="923421" cy="551296"/>
          </a:xfrm>
          <a:prstGeom prst="rect">
            <a:avLst/>
          </a:prstGeom>
        </p:spPr>
      </p:pic>
      <p:pic>
        <p:nvPicPr>
          <p:cNvPr id="72" name="Picture 71" descr="A yellow rectangular objects with a black background&#10;&#10;AI-generated content may be incorrect.">
            <a:extLst>
              <a:ext uri="{FF2B5EF4-FFF2-40B4-BE49-F238E27FC236}">
                <a16:creationId xmlns:a16="http://schemas.microsoft.com/office/drawing/2014/main" id="{73B02E60-7AFE-61F8-AFE9-2DCD23952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59" y="4623287"/>
            <a:ext cx="583057" cy="5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07ADB-4A54-6245-1D1D-31A35B24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32E9FA32-C6EF-E1C5-31E6-86F1D7BFAE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949D55-BBB8-A1DA-5950-D1032081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03920" y="522898"/>
            <a:ext cx="3688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AFC99CA-73B1-CDD8-5C99-EC5E6F068286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Database Integration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73398-E325-5E0B-FD49-4C579ADC2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592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DE8E711-DCE7-49AD-2C39-87EABA600B94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1950983" cy="8669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 Diagram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u="sng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815D99A3-F02C-AD35-1954-E18E0E11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3" y="1508467"/>
            <a:ext cx="11693727" cy="48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05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F914-30E5-F1A8-F7F8-25075F302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A80E33A-0839-D780-C2D1-C4C9D83097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E3DBE-5599-FA0B-05DE-7FC547575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03920" y="522898"/>
            <a:ext cx="3688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15AFDD4-BA1A-C1A2-BA77-337578295B78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Database Integration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8177E6-26FD-5954-3607-00BAA0D25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592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3A28859-5173-E5CF-336E-90FA5EEA0310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1950983" cy="8669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Database Using SQL Server Management Studio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u="sng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012E80-69AB-4358-26FA-5E2F3ED5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7" y="1288748"/>
            <a:ext cx="6680200" cy="2427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D194C-48F4-42F3-366B-DAAF3CEC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60" y="3757344"/>
            <a:ext cx="5095240" cy="28397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4D8020-2E8E-10A0-3DF6-19C8137E9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787"/>
          <a:stretch/>
        </p:blipFill>
        <p:spPr bwMode="auto">
          <a:xfrm>
            <a:off x="6868160" y="1288749"/>
            <a:ext cx="5095240" cy="2628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BD1682-7E0E-5B15-5362-22E63E10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4" y="3994372"/>
            <a:ext cx="6725920" cy="2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0965C-7B98-38A5-0785-FA1FB911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068C9B7-B562-E7A0-8F86-6C2FBB8976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7D21A4-83BA-9C4F-8743-654B3F07B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03920" y="522898"/>
            <a:ext cx="3688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AC6FCC0-046A-1004-BF2E-DE6AC3DAFA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Database Integration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C0C585-D508-9794-E850-AE3A1D195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592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0197B9AA-CBFE-8136-6487-69975CC7DF52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1950983" cy="8669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Database Using SQL Server Management Studio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u="sng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44E3D-D48A-7D5F-28E9-5E10D29D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7" y="1288748"/>
            <a:ext cx="5194583" cy="504635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62785F-CAA7-EFCE-AC46-33D9947C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360" y="1301187"/>
            <a:ext cx="6756400" cy="49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BD05-3775-D187-8F6C-A1AFF42B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4593369-4205-D590-74AC-FE424287E9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1195B-E054-9175-77D7-7F2CDA709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03920" y="522898"/>
            <a:ext cx="3688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F491EA1-83B0-C1DA-6460-E54552977146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Database Integration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BA6D0F-5B1F-1A97-ACB2-55C81BC30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592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6326FBB-0AC0-CEA5-ED27-1F53631B0265}"/>
              </a:ext>
            </a:extLst>
          </p:cNvPr>
          <p:cNvSpPr txBox="1">
            <a:spLocks/>
          </p:cNvSpPr>
          <p:nvPr/>
        </p:nvSpPr>
        <p:spPr>
          <a:xfrm>
            <a:off x="98777" y="855297"/>
            <a:ext cx="11950983" cy="8669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endParaRPr lang="en-US" sz="2400" b="1" u="sng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CAD7E8-E5CB-50FB-B13C-FC09FB360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9389"/>
            <a:ext cx="5494893" cy="5213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CECD9-F7DB-2AEC-C826-3F271F18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177"/>
          <a:stretch/>
        </p:blipFill>
        <p:spPr>
          <a:xfrm>
            <a:off x="5792377" y="1402080"/>
            <a:ext cx="5959898" cy="50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D842-74AA-1E07-06D2-A7354AA8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11774BB-2CC4-32A6-9ADF-1C9ABE7A34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C4935E-652D-4D85-D999-62709144EC31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Summary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057621BA-E5AD-B965-6058-5F836DC6C3C7}"/>
              </a:ext>
            </a:extLst>
          </p:cNvPr>
          <p:cNvGrpSpPr/>
          <p:nvPr/>
        </p:nvGrpSpPr>
        <p:grpSpPr>
          <a:xfrm>
            <a:off x="4652268" y="602107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F220C164-EF35-7770-06ED-F0AD61228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FAD1ABED-CF07-70DE-2F3A-12D63F1E1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B1A1B98-EF42-1647-6BDB-5B5EBF9A9A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015062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3F530FF-9DDA-4070-9549-9496DA30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87268D-424D-A53D-0918-EB12D449F9B6}"/>
              </a:ext>
            </a:extLst>
          </p:cNvPr>
          <p:cNvSpPr txBox="1"/>
          <p:nvPr/>
        </p:nvSpPr>
        <p:spPr>
          <a:xfrm>
            <a:off x="380998" y="889970"/>
            <a:ext cx="11907417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Source: </a:t>
            </a: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File with 351 records of car sales and +30 columns (2015–2018) from GitHub.</a:t>
            </a:r>
            <a:endParaRPr lang="en-US" sz="240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Description:</a:t>
            </a:r>
          </a:p>
          <a:p>
            <a:pPr marL="342900" marR="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Sales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(Sales-ID, Sale-Date, Customer-ID)</a:t>
            </a:r>
          </a:p>
          <a:p>
            <a:pPr marL="342900" marR="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Sales-Details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(Sale-Details ID, Sales-ID, Line Item Number, Stock-ID, Sale-Price, Line Item Discount, Total Cost, Total Sales, Profit, Profit Percentages)</a:t>
            </a:r>
          </a:p>
          <a:p>
            <a:pPr marL="342900" marR="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Customer (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Customer-ID, Customer Name, Customer City, Customer Region)</a:t>
            </a:r>
          </a:p>
          <a:p>
            <a:pPr marL="342900" marR="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Stock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(Stock-ID, Date Bought, Model-ID)</a:t>
            </a:r>
          </a:p>
          <a:p>
            <a:pPr marL="342900" marR="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Cars Category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(Make-ID, Make Name, Make Country)</a:t>
            </a:r>
          </a:p>
          <a:p>
            <a:pPr marL="342900" marR="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Cars Model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(Model-ID, Model Name, Make-ID)</a:t>
            </a:r>
          </a:p>
          <a:p>
            <a:pPr marR="0">
              <a:lnSpc>
                <a:spcPct val="100000"/>
              </a:lnSpc>
              <a:spcBef>
                <a:spcPts val="1000"/>
              </a:spcBef>
            </a:pPr>
            <a:endParaRPr lang="en-US" sz="240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3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EA02E-783A-E6D7-99E5-21813A80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5582EC71-5EBB-2AC0-F19E-00A78C524E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37F855-4F7E-A1D5-FD7F-AD749036516C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Analytical Questions</a:t>
            </a:r>
            <a:br>
              <a:rPr lang="en-US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10289C63-3731-FB2A-F441-16DE1CE8171B}"/>
              </a:ext>
            </a:extLst>
          </p:cNvPr>
          <p:cNvGrpSpPr/>
          <p:nvPr/>
        </p:nvGrpSpPr>
        <p:grpSpPr>
          <a:xfrm>
            <a:off x="4652268" y="6021072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A966554A-C735-F1D1-B8EC-699F68543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F209036E-ADDE-9182-DDB0-7A3E81E3E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15D8B1-C1D2-4A56-489A-35DD8BAFB8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015062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555D32-F8FB-F56B-510B-767A028D3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782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42501FE-508C-7B74-7AA9-7C192571E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686542"/>
              </p:ext>
            </p:extLst>
          </p:nvPr>
        </p:nvGraphicFramePr>
        <p:xfrm>
          <a:off x="343156" y="1128932"/>
          <a:ext cx="11734799" cy="4291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F90BAB9-B392-5C5C-0B76-CB5B6A2ADE33}"/>
              </a:ext>
            </a:extLst>
          </p:cNvPr>
          <p:cNvSpPr txBox="1"/>
          <p:nvPr/>
        </p:nvSpPr>
        <p:spPr>
          <a:xfrm>
            <a:off x="381000" y="5578389"/>
            <a:ext cx="6652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Diagnostic Questions (Why did it happen?)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D4BF8C-EE2C-0C3E-5A07-E572D0FFF4E3}"/>
              </a:ext>
            </a:extLst>
          </p:cNvPr>
          <p:cNvSpPr txBox="1"/>
          <p:nvPr/>
        </p:nvSpPr>
        <p:spPr>
          <a:xfrm>
            <a:off x="343155" y="748317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>
              <a:lnSpc>
                <a:spcPct val="100000"/>
              </a:lnSpc>
              <a:spcBef>
                <a:spcPts val="1000"/>
              </a:spcBef>
            </a:pP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Descriptive Questions (What happened?)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9022C315-B181-C072-F1EA-A943B6E8DC0C}"/>
              </a:ext>
            </a:extLst>
          </p:cNvPr>
          <p:cNvGraphicFramePr/>
          <p:nvPr/>
        </p:nvGraphicFramePr>
        <p:xfrm>
          <a:off x="343155" y="5947721"/>
          <a:ext cx="11734799" cy="71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0012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Process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4C935A16-4F4C-4B17-B911-F1D554A088A8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5EC1882-A376-5775-6E97-E7DBCE13E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481195"/>
              </p:ext>
            </p:extLst>
          </p:nvPr>
        </p:nvGraphicFramePr>
        <p:xfrm>
          <a:off x="74645" y="719666"/>
          <a:ext cx="120458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2A728-79BC-13CA-F64D-E5084982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E624A8D6-058C-84ED-CB29-862DA42C44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C3E180-D70D-B73E-CCA2-7A772E1AEB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406823B-7C90-7A92-8D69-7BC40A4F5D5F}"/>
              </a:ext>
            </a:extLst>
          </p:cNvPr>
          <p:cNvSpPr txBox="1">
            <a:spLocks/>
          </p:cNvSpPr>
          <p:nvPr/>
        </p:nvSpPr>
        <p:spPr>
          <a:xfrm>
            <a:off x="228600" y="14271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Python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A2679A-6A03-662A-FFDD-37F1501CD7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5EF9A3D-F7A2-F123-D549-33B58411D21E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BDA9A0-2252-2AFF-536D-72C6817C0E8F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6039AA-E8B8-8A5D-3051-90E35D102C99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0D437B-5F37-9515-16F2-7A1A19D87658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E98D71-2578-AD0C-C740-50CAC502F400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836EDA-FD34-76A2-71FC-EDCC1CD86F3F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7D021-69D0-399A-85D0-64D34D80CE93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CCBA0A-76E3-4DDB-69BD-FFC6C2916124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A47E9CA-1CAB-DE22-9EF1-4E1DAFFCA64C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AAF023-C86B-A3F1-2136-A6CD4475CD40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F64CF3B7-1D67-778D-C57C-64EB979B66A0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DB51902-4F40-11BC-CFDF-FB7AB32C14D8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08AC061E-984E-FBFC-0BE7-08FF406375E2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D18F0753-07CE-3C6B-1C65-88C812BEF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F022103F-D7CD-7CCC-EBC6-F49008F7E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58558F98-4536-0C82-0363-06E3502EA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A3DE9CFB-FE15-13C2-427A-6114C77FC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302C3B7A-AD82-7C46-9626-7052ADC1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AAD7D6CC-4EF0-9420-BAEB-5023FC2B7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7D96B70D-A9B5-9CCC-84FE-2B50B2CB8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38EC81CD-200A-D322-12EE-D6D1AF24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4369186E-1512-3333-080C-E01E964D31CB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AD367064-69CA-AFD7-55CF-AF0BDDDC8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6A41B15F-A76D-3E0C-C4C3-A55289BFC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9E8A659F-BBD0-C9BB-5713-9F13382AB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AAAA28F1-E25D-A26D-8AC1-EA72555EC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AB3A20EF-0F0B-218A-379E-06770F5F2916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DE9A66C-D92A-20B6-720A-027B9037EDBE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Data Cleaning , Transformation and Analysis  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9A0207-53D0-11E7-4EB5-915F2B872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" y="1187019"/>
            <a:ext cx="5740183" cy="535370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5B7172-0D99-B25D-2C08-CC60CAFA0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6" y="1298494"/>
            <a:ext cx="5761505" cy="5494191"/>
          </a:xfrm>
          <a:prstGeom prst="rect">
            <a:avLst/>
          </a:prstGeom>
        </p:spPr>
      </p:pic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6298B3B-34E7-6B98-9E2F-2F8ABE881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431847"/>
              </p:ext>
            </p:extLst>
          </p:nvPr>
        </p:nvGraphicFramePr>
        <p:xfrm>
          <a:off x="10768304" y="5973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792417" progId="Acrobat.Document.DC">
                  <p:embed/>
                </p:oleObj>
              </mc:Choice>
              <mc:Fallback>
                <p:oleObj name="Acrobat Document" showAsIcon="1" r:id="rId5" imgW="914400" imgH="79241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68304" y="5973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23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8B60-23C3-E134-C623-BDF8654B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C9E4026-ED3F-8D4D-1302-00EC6F056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94E6E5-422D-B2FB-2D28-1BA7E57DDB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BAE43FA-9385-E522-EEA9-82B6F5448F64}"/>
              </a:ext>
            </a:extLst>
          </p:cNvPr>
          <p:cNvSpPr txBox="1">
            <a:spLocks/>
          </p:cNvSpPr>
          <p:nvPr/>
        </p:nvSpPr>
        <p:spPr>
          <a:xfrm>
            <a:off x="228600" y="14271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Python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27BBF-E69F-2C2B-A5AA-8BBE372BCF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E59F8F-157A-F700-1F36-409FB463FD6E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BFECB9-A1B4-EF43-FC1A-A48838161E3D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C54374-D822-FA8F-2873-4294C9EF7DA1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C95359-4080-B1F3-7A98-FF66BD7B30E1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5ED956-3C2D-2D95-4047-8145AE4BE3AF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CA96AE-F912-F64C-FB73-805D4FD40A88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65100C-6530-B0F7-D69A-A1EB55077509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EE8A7F-5287-6C36-36B0-EEF1881BDE4A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4506DE-2E41-C814-AF58-BE56C4D9ADA3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4447DB-CE08-EFB8-CE9F-BF332F53D93E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F2FCC861-8BFF-E512-0413-A90E911BA29D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5702C60-2B09-695B-15BB-527D51D7317F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35916634-4639-8857-48ED-EE6A1A08AAFA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32EC43E3-3BC3-DADA-B0FC-83E7A3B89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90D4FBDA-1C9E-A3D8-0661-6BA0F7655E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6F1A2323-E313-F475-C25E-D838C45CB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42F042A0-71B2-80E3-A464-DC6A11166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96596BCC-235F-E187-4EAC-3730DFEAE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81CBA5A4-C69B-FBE6-132F-ED139584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D9941132-1573-7BBA-367F-1937AAFC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F70E6977-9DE7-9998-F01B-9C910EE4C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F3B123DE-FCAE-8EE9-4834-366BE8954F8B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899B5934-B62F-6014-CAAA-EF800071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27276369-26F3-1275-36C1-39E11B123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1F35BAAD-3CC5-8B18-BE74-FC485864E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A884B9D2-A047-6A71-7622-32647AE9F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564FE4A2-9A3E-3226-0443-73859F3758A0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89D682-085B-8B49-EEA8-C9FB7539B810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Data Cleaning , Transformation and Analysis 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8354D3-541C-7DAC-3675-25E8DF58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7"/>
          <a:stretch/>
        </p:blipFill>
        <p:spPr>
          <a:xfrm>
            <a:off x="46612" y="1107836"/>
            <a:ext cx="5646106" cy="532344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F730EE-657C-4E50-0061-09836D592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90"/>
          <a:stretch/>
        </p:blipFill>
        <p:spPr>
          <a:xfrm>
            <a:off x="6003017" y="1179009"/>
            <a:ext cx="5302599" cy="52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03B9-DFAB-421A-4308-74B1F732E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2B1844F-013A-551B-40F4-6C7D7A2F68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820B8-348F-B13D-FF53-D30D4B4695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8785F2E-016E-E65E-03D8-DE9470CE0993}"/>
              </a:ext>
            </a:extLst>
          </p:cNvPr>
          <p:cNvSpPr txBox="1">
            <a:spLocks/>
          </p:cNvSpPr>
          <p:nvPr/>
        </p:nvSpPr>
        <p:spPr>
          <a:xfrm>
            <a:off x="228600" y="14271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Python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395A4-028D-E5C6-F108-A531E781BB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69F8739-C638-1190-90F1-007C091341A4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8180F8-EBEB-A174-9251-DCF7F7757F87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CB8FE9-2AE6-A7C2-C5DF-6025F29710CE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E04225-5139-EEEF-6FAC-A87A041D22A0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6871C-0FF8-675A-B721-CA4B25CB00B2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46BD57-F86A-DA66-60EF-54186784BA15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442C5E-B3A0-12FC-CC91-7D48018A8644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192B97-21DC-6087-2F00-045F1C90940D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FC83DE-6AD4-153D-15C8-62E99829B2A8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16161E7-28E0-7950-2850-C0AC8C9256CF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E9756C12-3A1A-A94D-1999-ED661FDDB20D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BDE148E3-E9E1-2AC1-8629-C7247EFD48F0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D8DA48C5-1EB9-2E65-C76A-E5B893D83C1B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26D77E39-BC9B-C643-B2EA-735CAED5F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99BDEE65-444C-29CC-A49C-08B9C78C5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B21BE79D-2629-069C-EE28-F7BE9DF5B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E3E0FC80-0725-9800-49AE-879B1D9C8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70F07B9F-25C9-905C-62C6-74868537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A4395931-C81A-5D11-2511-DC058A392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038DD112-68C1-867E-5057-36B181BC0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D09802C9-84DD-AA8A-5031-EA55A1482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2B133DCA-B0FE-CAB5-EB39-BC2554F04492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15E69F74-F054-F44A-4A75-55C239F0D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58D3109F-4ACB-9E8B-4F7D-BBB57EA3A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E9070F96-4694-1594-C869-7FDF5EF42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3373F389-25A0-19E3-661C-44E4D25E4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3FD9A083-8B4D-35D0-2A15-20F3152770A4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1C0B7C-23C0-3553-A8F6-ED3BE2CFFC1C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Data Cleaning , Transformation and Analysis 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90FC33-9AD4-799B-ADDC-E5542AA4A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" y="1202370"/>
            <a:ext cx="5863426" cy="191352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3AC590-3308-124A-1199-AC2CC7568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4"/>
          <a:stretch/>
        </p:blipFill>
        <p:spPr>
          <a:xfrm>
            <a:off x="6050591" y="1225195"/>
            <a:ext cx="5327861" cy="5144063"/>
          </a:xfrm>
          <a:prstGeom prst="rect">
            <a:avLst/>
          </a:prstGeom>
        </p:spPr>
      </p:pic>
      <p:pic>
        <p:nvPicPr>
          <p:cNvPr id="16" name="Picture 15" descr="A screen shot of a graph&#10;&#10;AI-generated content may be incorrect.">
            <a:extLst>
              <a:ext uri="{FF2B5EF4-FFF2-40B4-BE49-F238E27FC236}">
                <a16:creationId xmlns:a16="http://schemas.microsoft.com/office/drawing/2014/main" id="{094ADAEF-3376-B54C-EBC3-262D35013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"/>
          <a:stretch/>
        </p:blipFill>
        <p:spPr>
          <a:xfrm>
            <a:off x="89135" y="3289152"/>
            <a:ext cx="5863426" cy="34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FDF53-3B88-ACF0-2963-BD76D5BB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D39045A5-3835-17D2-A2C7-F9706A316B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91C2AF-F4CC-6352-9121-0825F0B921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696131" y="522898"/>
            <a:ext cx="349586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EC59134-A650-BD4B-BAA1-EAE57C4A9955}"/>
              </a:ext>
            </a:extLst>
          </p:cNvPr>
          <p:cNvSpPr txBox="1">
            <a:spLocks/>
          </p:cNvSpPr>
          <p:nvPr/>
        </p:nvSpPr>
        <p:spPr>
          <a:xfrm>
            <a:off x="228600" y="14271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Using Python 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05DD9F-5204-EAAE-EC94-1CCFA8A8D6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1764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1DF6757-FF78-EDEF-C8FE-29CA42270F19}"/>
              </a:ext>
            </a:extLst>
          </p:cNvPr>
          <p:cNvSpPr/>
          <p:nvPr/>
        </p:nvSpPr>
        <p:spPr>
          <a:xfrm>
            <a:off x="1076604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MARKET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7C020F-B3E6-2C58-7DA3-1127B59C7742}"/>
              </a:ext>
            </a:extLst>
          </p:cNvPr>
          <p:cNvSpPr/>
          <p:nvPr/>
        </p:nvSpPr>
        <p:spPr>
          <a:xfrm>
            <a:off x="3243403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0878B9-56D9-60BD-CB13-A623989B63C2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8C860C-C573-AAB5-A4D0-39F475ED79FD}"/>
              </a:ext>
            </a:extLst>
          </p:cNvPr>
          <p:cNvSpPr/>
          <p:nvPr/>
        </p:nvSpPr>
        <p:spPr>
          <a:xfrm>
            <a:off x="7577000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ECONOMIC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D2C770-AD74-AA7D-BBAE-2EC4E9DB77CF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ECOLOGICAL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0A959F-BB26-F5A6-81B5-08959E36BB83}"/>
              </a:ext>
            </a:extLst>
          </p:cNvPr>
          <p:cNvSpPr/>
          <p:nvPr/>
        </p:nvSpPr>
        <p:spPr>
          <a:xfrm>
            <a:off x="886383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BF29E7E-85D8-6784-199D-2A9D95100173}"/>
              </a:ext>
            </a:extLst>
          </p:cNvPr>
          <p:cNvSpPr/>
          <p:nvPr/>
        </p:nvSpPr>
        <p:spPr>
          <a:xfrm>
            <a:off x="3053182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549ABF-BA4D-848E-59BB-BB8D90F91C8D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007883-E1C3-F39D-8E95-DC161D67466F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CB541A8-52D0-D06E-CC3B-469DA6FDCDE8}"/>
              </a:ext>
            </a:extLst>
          </p:cNvPr>
          <p:cNvSpPr/>
          <p:nvPr/>
        </p:nvSpPr>
        <p:spPr>
          <a:xfrm>
            <a:off x="9555735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6" name="Freeform 4197" descr="Icon of shopping cart.">
            <a:extLst>
              <a:ext uri="{FF2B5EF4-FFF2-40B4-BE49-F238E27FC236}">
                <a16:creationId xmlns:a16="http://schemas.microsoft.com/office/drawing/2014/main" id="{CC027A28-C834-4105-CE91-7D510ECF3FA8}"/>
              </a:ext>
            </a:extLst>
          </p:cNvPr>
          <p:cNvSpPr>
            <a:spLocks noEditPoints="1"/>
          </p:cNvSpPr>
          <p:nvPr/>
        </p:nvSpPr>
        <p:spPr bwMode="auto">
          <a:xfrm>
            <a:off x="1572237" y="2313021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53783005-B57C-25CB-7F3D-C1823B288725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E94E5C74-190B-4B0D-8620-522CE02EF1C0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EBF7EC9E-FB44-714D-8AD3-7B3DE6C08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FB0B4677-EF27-1803-D1C1-21825CF7B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B3687007-F576-617D-5E7C-C4E4BC9B2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1EA4B395-405B-C4FB-7499-88EB321B6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53BB2245-F4E1-F2BD-2899-BD8DCD46C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C9EA9F44-1667-32DF-0517-E8869B016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959BD6BF-4E8D-45C8-B490-985D5C021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77A33EFD-96C0-1395-2D8A-E3729AE96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DC8EC59C-52AF-B805-61BB-DF1D9AD463D6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2FB8ED01-6967-64B2-439D-64AF43736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658F094C-0495-D4BF-E7BB-5ACEBD62A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ACA063E4-B9EF-D490-3332-9A64F6431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F54DAF3E-31D2-84DC-6F31-312DA037B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2" name="Freeform 2319" descr="Icon of leaf. ">
            <a:extLst>
              <a:ext uri="{FF2B5EF4-FFF2-40B4-BE49-F238E27FC236}">
                <a16:creationId xmlns:a16="http://schemas.microsoft.com/office/drawing/2014/main" id="{30A46E88-5976-56FD-8B42-ABC357A33557}"/>
              </a:ext>
            </a:extLst>
          </p:cNvPr>
          <p:cNvSpPr>
            <a:spLocks noEditPoints="1"/>
          </p:cNvSpPr>
          <p:nvPr/>
        </p:nvSpPr>
        <p:spPr bwMode="auto">
          <a:xfrm>
            <a:off x="10247928" y="230351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7FF7D7-D228-99AD-0CA4-D6F3B3FABCC1}"/>
              </a:ext>
            </a:extLst>
          </p:cNvPr>
          <p:cNvSpPr txBox="1">
            <a:spLocks/>
          </p:cNvSpPr>
          <p:nvPr/>
        </p:nvSpPr>
        <p:spPr>
          <a:xfrm>
            <a:off x="119098" y="738504"/>
            <a:ext cx="1219730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Data Cleaning , Transformation and Analysis  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EC0B481-F916-6193-0127-3B6CC666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" y="1093679"/>
            <a:ext cx="6076466" cy="545090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D8B4F7-170A-BD06-2F81-4F5F6DB8F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75" y="1118693"/>
            <a:ext cx="5673297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0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8800b3e2-633e-4a3a-9794-cbd3bafa29c8}">
  <we:reference id="WA200003233" version="2.0.0.3" store="en-US" storeType="OMEX"/>
  <we:alternateReferences/>
  <we:properties>
    <we:property name="Microsoft.Office.CampaignId" value="&quot;none&quot;"/>
    <we:property name="artifactViewState" value="&quot;live&quot;"/>
    <we:property name="backgroundColor" value="&quot;#050505&quot;"/>
    <we:property name="bookmark" value="&quot;H4sIAAAAAAAAA+1abW/bOAz+K4W/7EtwkPzufdvSDVdg7XVLr4fDUBxoiUm9OlZOlrtlRf77UbLTdmnS9HWXrv0WixL18CEpUnbOPFnUkxKmezBG77X3VqmTMeiTLe71vKodi5MwyqMoDjEMeICpL6VPUjUxhapq7/WZZ0CP0BwWdQOlVUSDn496HpTlPozs0xDKGnveBHWtKiiL79hOJpHRDc56Hn6blEqDVTkwYNCqPaXp9EwQ+G8B7QjCFKc4QGHaUeaHfsajEHnMfCbAT6WFXbcTHLKlU6xqt31fVQaKiraxYxIDIdMg4YzxOBERrXAwhkVpuin59N23iSbryObpxJLzRp5CJVB6zgSNdYv4zHszGmkcgeke3/0g7KuyGS8ZH6hGC/yEQyeqTGGmtMc+zTDFCLf6QDBmxNa+VsSlEx4oA+U/AyixFb1vqo4fZh+P1de+RiJU2oEjGqmLalR2/F9QcdCaI0BbU1T+hUi0JtMCpSXqt1Nn9Xah5/T7vQXwG2ExmUhDIkpZFCBmwmc+D/2A5U/GlX1Vm2flyeUGt46MIIrChHHfzzEMkwRkmm6+Iz/QmbJjcLzXjHPUz8SZ64xuHZqz2E+GEeYS0yCNgFIz2nyH0s9hcYOs7K2HvItQNxofENbWPtJCqmQj9O4QW+OmNMUnWvMEYmyVH7rYAhZECfrIw8AXMvBZzu4eW78XqEGL4+kHPMXyKvxz+VXRHPEh6KJtaZypd6eg687O9Xk/sGJL4bbtmezUS7A8O7h1MWDFnTHe3wh6SbTcIIA3osyvxt2noZHShaBQf14u/diANni9V58vO7vU6x/fLeJ/bWK2YfoUDoKbtcUbBPumPcPaAl1SY9U/ptxerM7tfZj2+XLpxttleFuzf+3I7WoY1X4a9DHlPM4zxpiQ4LM4Z5lFdC214Hh72xjj8Fxi16oMAi5EwtMQhUAMEoiZuKdKSEKZY5ZxxnI/RpEGYXhflDCELOXAYxalgWCBjPg9VUp76+IMBCc6wyRDlvC1jdSBmuyRqnaOnXI4f31D7eJ7rcZuchcFdZP/2yBF6WInOZgL6PfH+Y/rNE2siuVR1/NaaynHet4ASzLRrbxRks/DnTZYSOxdOEG3+UVQDwsspWe3+eOndcyrAa55QdKzrvJeR87VLUO+PThvSehfx2ivMY7PShZzS3YWcNcPS7mDD3mJq1efx9Zs5m4GiwXgAc/4S7g2uBI97CtCqarGLK1Hm3ZbXJsH6wvo48RKV7GCfBhlWRRBmnGJPBYCXq6rt7qurg3WuiwEVaPLgeqNUY+ccRIMOG4nLbgCW7mSToyO+jPvQ0HuaHUfQtlYta+2aYVUX6tXnnNlUe9Up6QBZVtmyObd9Vrsp4/ukLJfLcp5wlxBVBu6sZmBM3Rex67V7L63zM+/1ZnJFzPzWQTRysx37NXPrXEOsjiNJGc+y7Iho543zfKXZu+l2Xtp9p5ks/dgrx1E2dSU3ChbcE+i41v9feD/bvaSAEIRCskFE3niJ1kwvOaLdPfPi0AiJDmIFMI4zPyIJTIiFyx9l3uzo/ie+b6nzFV6Hu0Q6KumMi61CdF5cf68vCP7szrp+rGjo59zFlzA28y29PHbynVd1KMR3np4tpw/1Zh6AgL3ocIlVpN9UEnrqFvYOpv9BzfbJJoqJQAA&quot;"/>
    <we:property name="creatorSessionId" value="&quot;e7c32da7-bd57-49e1-92e4-f7357f600bec&quot;"/>
    <we:property name="creatorTenantId" value="&quot;eaf624c8-a0c4-4195-87d2-443e5d7516cd&quot;"/>
    <we:property name="creatorUserId" value="&quot;1003BFFDAB56265E&quot;"/>
    <we:property name="datasetId" value="&quot;afc9b64e-fb2d-4c20-9ff6-ac6eacf664d8&quot;"/>
    <we:property name="embedUrl" value="&quot;/reportEmbed?reportId=5326de05-8310-4bd5-a817-e382abd88f67&amp;config=eyJjbHVzdGVyVXJsIjoiaHR0cHM6Ly9XQUJJLU5PUlRILUVVUk9QRS1KLVBSSU1BUlktcmVkaXJlY3QuYW5hbHlzaXMud2luZG93cy5uZXQiLCJlbWJlZEZlYXR1cmVzIjp7InVzYWdlTWV0cmljc1ZOZXh0Ijp0cnVlfX0%3D&amp;disableSensitivityBanner=true&amp;storytellingChangeViewModeShortcutKeys=true&quot;"/>
    <we:property name="initialStateBookmark" value="&quot;H4sIAAAAAAAAA6WSy27CMBBFf6XyOqriPAjpDqquKA+Vig1C1diZIBcTR46DoCj/3nFAYtFKrUQWiX1zc+54MmdWqKbWcJrBHtkTGxuz24PdPXAWsOqqzeeT6eht8jEbTV9INrVTpmrY05k5sFt0K9W0oD2BxPUmYKD1ArZ+V4JuMGA12sZUoNUXXsz0ytkWu4DhsdbGgkcuHTj02APZaU/Z/DGmRJBOHXCJ0l1UKbNhKcMw5CCzIhUCMiRbczH0lf1q8eg+/tlUDlRFMV6Lo1xmEJWYiDyJsjgJRej1RlVbfS349u37qfZdcXh0whx9P8QnBXtS19GB0kjwaEAXImZhMpQpiD9p0Fc+bp2jA/5AYplhXMhBLBKeRHmGA+T3IuOER0WeA48jTr1J0mJ4F7Kn3hS2RxoNvzCta2qQuICK9uszq62heXAKex/9f6gKLK5r65+vyqG95K9At327aVpYn0EVKaHxn/6u2/jbN3yKaVLoAgAA&quot;"/>
    <we:property name="isFiltersActionButtonVisible" value="true"/>
    <we:property name="isVisualContainerHeaderHidden" value="false"/>
    <we:property name="pageDisplayName" value="&quot;Sales Analysis  (1)&quot;"/>
    <we:property name="pageName" value="&quot;02429154e16020ca28d1&quot;"/>
    <we:property name="reportEmbeddedTime" value="&quot;2025-04-25T19:47:29.482Z&quot;"/>
    <we:property name="reportName" value="&quot;Prestige Cars Dashboard Final&quot;"/>
    <we:property name="reportState" value="&quot;CONNECTED&quot;"/>
    <we:property name="reportUrl" value="&quot;/groups/me/reports/5326de05-8310-4bd5-a817-e382abd88f67/02429154e16020ca28d1?bookmarkGuid=32e2c49f-eefe-4fe9-9baa-87f5d4617c07&amp;bookmarkUsage=1&amp;ctid=eaf624c8-a0c4-4195-87d2-443e5d7516cd&amp;fromEntryPoint=export&amp;pbi_source=storytelling_addin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purl.org/dc/dcmitype/"/>
    <ds:schemaRef ds:uri="http://purl.org/dc/elements/1.1/"/>
    <ds:schemaRef ds:uri="71af3243-3dd4-4a8d-8c0d-dd76da1f02a5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327</TotalTime>
  <Words>2493</Words>
  <Application>Microsoft Office PowerPoint</Application>
  <PresentationFormat>Widescreen</PresentationFormat>
  <Paragraphs>223</Paragraphs>
  <Slides>24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Century Gothic</vt:lpstr>
      <vt:lpstr>Segoe UI</vt:lpstr>
      <vt:lpstr>Segoe UI Light</vt:lpstr>
      <vt:lpstr>Symbol</vt:lpstr>
      <vt:lpstr>Times New Roman</vt:lpstr>
      <vt:lpstr>Office Theme</vt:lpstr>
      <vt:lpstr>Adobe Acrobat Document</vt:lpstr>
      <vt:lpstr>Prestige Cars Sales Analysis (Data-Driven Insights from 2015–2018)</vt:lpstr>
      <vt:lpstr>Project analysis slide 2</vt:lpstr>
      <vt:lpstr>Project analysis slide 2</vt:lpstr>
      <vt:lpstr>Project analysis slide 2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PowerPoint Presentation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Hossam Abdelhady</dc:creator>
  <cp:lastModifiedBy>Hossam Abdelhady</cp:lastModifiedBy>
  <cp:revision>19</cp:revision>
  <dcterms:created xsi:type="dcterms:W3CDTF">2025-04-25T16:11:25Z</dcterms:created>
  <dcterms:modified xsi:type="dcterms:W3CDTF">2025-04-25T21:39:51Z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